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37"/>
  </p:notesMasterIdLst>
  <p:handoutMasterIdLst>
    <p:handoutMasterId r:id="rId38"/>
  </p:handoutMasterIdLst>
  <p:sldIdLst>
    <p:sldId id="256" r:id="rId3"/>
    <p:sldId id="258" r:id="rId4"/>
    <p:sldId id="261" r:id="rId5"/>
    <p:sldId id="259" r:id="rId6"/>
    <p:sldId id="314" r:id="rId7"/>
    <p:sldId id="308" r:id="rId8"/>
    <p:sldId id="257" r:id="rId9"/>
    <p:sldId id="311" r:id="rId10"/>
    <p:sldId id="312" r:id="rId11"/>
    <p:sldId id="313" r:id="rId12"/>
    <p:sldId id="310" r:id="rId13"/>
    <p:sldId id="260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3" r:id="rId35"/>
    <p:sldId id="289" r:id="rId36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39"/>
    </p:embeddedFont>
    <p:embeddedFont>
      <p:font typeface="Barlow" panose="00000500000000000000" pitchFamily="2" charset="0"/>
      <p:regular r:id="rId40"/>
      <p:bold r:id="rId41"/>
      <p:italic r:id="rId42"/>
      <p:boldItalic r:id="rId43"/>
    </p:embeddedFont>
    <p:embeddedFont>
      <p:font typeface="Barlow Medium" panose="00000600000000000000" pitchFamily="2" charset="0"/>
      <p:regular r:id="rId44"/>
      <p:bold r:id="rId45"/>
      <p:italic r:id="rId46"/>
      <p:boldItalic r:id="rId47"/>
    </p:embeddedFont>
    <p:embeddedFont>
      <p:font typeface="Proxima Nova" panose="020B0604020202020204" charset="0"/>
      <p:regular r:id="rId48"/>
      <p:bold r:id="rId49"/>
      <p:italic r:id="rId50"/>
      <p:boldItalic r:id="rId51"/>
    </p:embeddedFont>
    <p:embeddedFont>
      <p:font typeface="Proxima Nova Semibold" panose="020B0604020202020204" charset="0"/>
      <p:regular r:id="rId52"/>
      <p:bold r:id="rId53"/>
      <p:boldItalic r:id="rId54"/>
    </p:embeddedFont>
    <p:embeddedFont>
      <p:font typeface="PT Sans" panose="020B0503020203020204" pitchFamily="34" charset="0"/>
      <p:regular r:id="rId55"/>
      <p:bold r:id="rId56"/>
      <p:italic r:id="rId57"/>
      <p:boldItalic r:id="rId58"/>
    </p:embeddedFont>
    <p:embeddedFont>
      <p:font typeface="Roboto Condensed Light" panose="02000000000000000000" pitchFamily="2" charset="0"/>
      <p:regular r:id="rId59"/>
      <p:italic r:id="rId60"/>
    </p:embeddedFont>
    <p:embeddedFont>
      <p:font typeface="Rubik Black" panose="020B0604020202020204" charset="-79"/>
      <p:bold r:id="rId61"/>
      <p:boldItalic r:id="rId62"/>
    </p:embeddedFont>
    <p:embeddedFont>
      <p:font typeface="Rubik ExtraBold" panose="020B0604020202020204" charset="-79"/>
      <p:bold r:id="rId63"/>
      <p:boldItalic r:id="rId64"/>
    </p:embeddedFont>
    <p:embeddedFont>
      <p:font typeface="Work Sans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059E24-E0FC-4B3B-BDD5-F2D2A85DBBA0}">
  <a:tblStyle styleId="{01059E24-E0FC-4B3B-BDD5-F2D2A85DBB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3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font" Target="fonts/font30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5" Type="http://schemas.openxmlformats.org/officeDocument/2006/relationships/slide" Target="slides/slide3.xml"/><Relationship Id="rId61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Relationship Id="rId34" Type="http://schemas.openxmlformats.org/officeDocument/2006/relationships/slide" Target="slides/slide32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70E570E-3B64-A365-6B58-73E49CD26E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8F69C7-AE44-39BB-CBF9-11DA775969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E6EB2-7EC5-41F8-8AFF-7474A4C56D64}" type="datetimeFigureOut">
              <a:rPr lang="fr-FR" smtClean="0"/>
              <a:t>10/01/2023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547041-F6F4-72B7-34BE-3404377F24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2C798C-323F-BF2D-B5D6-1FED4711E5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D989A-74B3-48E7-9435-DBE5269482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752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e6c7dccd7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e6c7dccd7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e918a2d32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e918a2d32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3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e93b7e886a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e93b7e886a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214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e6c7dccd7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e6c7dccd7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e93b7e886a_3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e93b7e886a_3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e93b7e886a_3_14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e93b7e886a_3_14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93b7e886a_3_14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93b7e886a_3_14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e93b7e886a_3_14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e93b7e886a_3_14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e93b7e886a_3_1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e93b7e886a_3_1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e93b7e886a_3_14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e93b7e886a_3_14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e93b7e886a_3_14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e93b7e886a_3_14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e6c7dccd7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e6c7dccd7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e93b7e886a_3_15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e93b7e886a_3_15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e93b7e886a_3_14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e93b7e886a_3_14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e93b7e886a_3_14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e93b7e886a_3_14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e93b7e886a_3_14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e93b7e886a_3_14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e93b7e886a_3_14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e93b7e886a_3_14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e93b7e886a_3_15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e93b7e886a_3_15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e93b7e886a_3_15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e93b7e886a_3_15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e93b7e886a_3_14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e93b7e886a_3_14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e93b7e886a_3_15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e93b7e886a_3_15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e93b7e886a_3_15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e93b7e886a_3_15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e918a2d32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e918a2d32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e93b7e886a_3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e93b7e886a_3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e93b7e886a_3_15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e93b7e886a_3_15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e93b7e886a_3_15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e93b7e886a_3_15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e93b7e886a_3_15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e93b7e886a_3_15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e93b7e886a_3_4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e93b7e886a_3_4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e6c7dccd7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e6c7dccd7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e93b7e886a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e93b7e886a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111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e918a2d32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e918a2d32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52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e93b7e886a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e93b7e886a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e93b7e886a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e93b7e886a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09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e93b7e886a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e93b7e886a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64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176719" y="880889"/>
            <a:ext cx="204605" cy="264756"/>
            <a:chOff x="2390900" y="733575"/>
            <a:chExt cx="263700" cy="341225"/>
          </a:xfrm>
        </p:grpSpPr>
        <p:sp>
          <p:nvSpPr>
            <p:cNvPr id="11" name="Google Shape;11;p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996294" y="3133826"/>
            <a:ext cx="204605" cy="264756"/>
            <a:chOff x="2390900" y="733575"/>
            <a:chExt cx="263700" cy="341225"/>
          </a:xfrm>
        </p:grpSpPr>
        <p:sp>
          <p:nvSpPr>
            <p:cNvPr id="14" name="Google Shape;14;p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rgbClr val="E8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rgbClr val="E8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4469694" y="410964"/>
            <a:ext cx="204605" cy="264756"/>
            <a:chOff x="2390900" y="733575"/>
            <a:chExt cx="263700" cy="341225"/>
          </a:xfrm>
        </p:grpSpPr>
        <p:sp>
          <p:nvSpPr>
            <p:cNvPr id="17" name="Google Shape;17;p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rgbClr val="E8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rgbClr val="E8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2728069" y="4467039"/>
            <a:ext cx="204605" cy="264756"/>
            <a:chOff x="2390900" y="733575"/>
            <a:chExt cx="263700" cy="341225"/>
          </a:xfrm>
        </p:grpSpPr>
        <p:sp>
          <p:nvSpPr>
            <p:cNvPr id="20" name="Google Shape;20;p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331996">
            <a:off x="-768171" y="141179"/>
            <a:ext cx="1703205" cy="1557096"/>
            <a:chOff x="-40775" y="178450"/>
            <a:chExt cx="1061600" cy="970525"/>
          </a:xfrm>
        </p:grpSpPr>
        <p:sp>
          <p:nvSpPr>
            <p:cNvPr id="23" name="Google Shape;23;p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1497810">
            <a:off x="1093338" y="3893194"/>
            <a:ext cx="1459181" cy="1334039"/>
            <a:chOff x="-40775" y="178450"/>
            <a:chExt cx="1061600" cy="970525"/>
          </a:xfrm>
        </p:grpSpPr>
        <p:sp>
          <p:nvSpPr>
            <p:cNvPr id="35" name="Google Shape;35;p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2233314" flipH="1">
            <a:off x="6437273" y="4008211"/>
            <a:ext cx="1106561" cy="1082610"/>
            <a:chOff x="-40775" y="178450"/>
            <a:chExt cx="1061600" cy="970525"/>
          </a:xfrm>
        </p:grpSpPr>
        <p:sp>
          <p:nvSpPr>
            <p:cNvPr id="41" name="Google Shape;41;p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 rot="-257550" flipH="1">
            <a:off x="7768862" y="3730945"/>
            <a:ext cx="1814055" cy="1658538"/>
            <a:chOff x="-40775" y="178450"/>
            <a:chExt cx="1061600" cy="970525"/>
          </a:xfrm>
        </p:grpSpPr>
        <p:sp>
          <p:nvSpPr>
            <p:cNvPr id="47" name="Google Shape;47;p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1497759" flipH="1">
            <a:off x="6665439" y="-599490"/>
            <a:ext cx="1930377" cy="1764852"/>
            <a:chOff x="-40775" y="178450"/>
            <a:chExt cx="1061600" cy="970525"/>
          </a:xfrm>
        </p:grpSpPr>
        <p:sp>
          <p:nvSpPr>
            <p:cNvPr id="53" name="Google Shape;53;p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2"/>
          <p:cNvSpPr txBox="1">
            <a:spLocks noGrp="1"/>
          </p:cNvSpPr>
          <p:nvPr>
            <p:ph type="ctrTitle"/>
          </p:nvPr>
        </p:nvSpPr>
        <p:spPr>
          <a:xfrm>
            <a:off x="1587150" y="1229775"/>
            <a:ext cx="5969700" cy="19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2"/>
          <p:cNvSpPr txBox="1">
            <a:spLocks noGrp="1"/>
          </p:cNvSpPr>
          <p:nvPr>
            <p:ph type="subTitle" idx="1"/>
          </p:nvPr>
        </p:nvSpPr>
        <p:spPr>
          <a:xfrm>
            <a:off x="1587150" y="3266925"/>
            <a:ext cx="59697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>
            <a:spLocks noGrp="1"/>
          </p:cNvSpPr>
          <p:nvPr>
            <p:ph type="title" hasCustomPrompt="1"/>
          </p:nvPr>
        </p:nvSpPr>
        <p:spPr>
          <a:xfrm>
            <a:off x="2063100" y="1313850"/>
            <a:ext cx="5017800" cy="16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11"/>
          <p:cNvSpPr txBox="1">
            <a:spLocks noGrp="1"/>
          </p:cNvSpPr>
          <p:nvPr>
            <p:ph type="subTitle" idx="1"/>
          </p:nvPr>
        </p:nvSpPr>
        <p:spPr>
          <a:xfrm>
            <a:off x="2063100" y="2943150"/>
            <a:ext cx="5017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0" name="Google Shape;290;p11"/>
          <p:cNvGrpSpPr/>
          <p:nvPr/>
        </p:nvGrpSpPr>
        <p:grpSpPr>
          <a:xfrm rot="3576742">
            <a:off x="-694749" y="2986914"/>
            <a:ext cx="2062349" cy="1885405"/>
            <a:chOff x="-40775" y="178450"/>
            <a:chExt cx="1061600" cy="970525"/>
          </a:xfrm>
        </p:grpSpPr>
        <p:sp>
          <p:nvSpPr>
            <p:cNvPr id="291" name="Google Shape;291;p1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11"/>
          <p:cNvGrpSpPr/>
          <p:nvPr/>
        </p:nvGrpSpPr>
        <p:grpSpPr>
          <a:xfrm rot="-1776511">
            <a:off x="-349011" y="1644821"/>
            <a:ext cx="1360973" cy="1244251"/>
            <a:chOff x="-40775" y="178450"/>
            <a:chExt cx="1061600" cy="970525"/>
          </a:xfrm>
        </p:grpSpPr>
        <p:sp>
          <p:nvSpPr>
            <p:cNvPr id="297" name="Google Shape;297;p1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11"/>
          <p:cNvGrpSpPr/>
          <p:nvPr/>
        </p:nvGrpSpPr>
        <p:grpSpPr>
          <a:xfrm rot="-3576742" flipH="1">
            <a:off x="6768476" y="-705286"/>
            <a:ext cx="2062349" cy="1885405"/>
            <a:chOff x="-40775" y="178450"/>
            <a:chExt cx="1061600" cy="970525"/>
          </a:xfrm>
        </p:grpSpPr>
        <p:sp>
          <p:nvSpPr>
            <p:cNvPr id="303" name="Google Shape;303;p1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11"/>
          <p:cNvGrpSpPr/>
          <p:nvPr/>
        </p:nvGrpSpPr>
        <p:grpSpPr>
          <a:xfrm rot="1885875">
            <a:off x="5263382" y="4199196"/>
            <a:ext cx="1709227" cy="1562477"/>
            <a:chOff x="-40775" y="178450"/>
            <a:chExt cx="1061600" cy="970525"/>
          </a:xfrm>
        </p:grpSpPr>
        <p:sp>
          <p:nvSpPr>
            <p:cNvPr id="309" name="Google Shape;309;p1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11"/>
          <p:cNvGrpSpPr/>
          <p:nvPr/>
        </p:nvGrpSpPr>
        <p:grpSpPr>
          <a:xfrm>
            <a:off x="312344" y="1013276"/>
            <a:ext cx="204605" cy="264756"/>
            <a:chOff x="2390900" y="733575"/>
            <a:chExt cx="263700" cy="341225"/>
          </a:xfrm>
        </p:grpSpPr>
        <p:sp>
          <p:nvSpPr>
            <p:cNvPr id="315" name="Google Shape;315;p11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11"/>
          <p:cNvGrpSpPr/>
          <p:nvPr/>
        </p:nvGrpSpPr>
        <p:grpSpPr>
          <a:xfrm>
            <a:off x="8554744" y="937076"/>
            <a:ext cx="204605" cy="264756"/>
            <a:chOff x="2390900" y="733575"/>
            <a:chExt cx="263700" cy="341225"/>
          </a:xfrm>
        </p:grpSpPr>
        <p:sp>
          <p:nvSpPr>
            <p:cNvPr id="318" name="Google Shape;318;p11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1"/>
          <p:cNvGrpSpPr/>
          <p:nvPr/>
        </p:nvGrpSpPr>
        <p:grpSpPr>
          <a:xfrm>
            <a:off x="4746694" y="4486326"/>
            <a:ext cx="204605" cy="264756"/>
            <a:chOff x="2390900" y="733575"/>
            <a:chExt cx="263700" cy="341225"/>
          </a:xfrm>
        </p:grpSpPr>
        <p:sp>
          <p:nvSpPr>
            <p:cNvPr id="321" name="Google Shape;321;p11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13"/>
          <p:cNvGrpSpPr/>
          <p:nvPr/>
        </p:nvGrpSpPr>
        <p:grpSpPr>
          <a:xfrm>
            <a:off x="1704244" y="245314"/>
            <a:ext cx="204605" cy="264756"/>
            <a:chOff x="2390900" y="733575"/>
            <a:chExt cx="263700" cy="341225"/>
          </a:xfrm>
        </p:grpSpPr>
        <p:sp>
          <p:nvSpPr>
            <p:cNvPr id="326" name="Google Shape;326;p13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13"/>
          <p:cNvGrpSpPr/>
          <p:nvPr/>
        </p:nvGrpSpPr>
        <p:grpSpPr>
          <a:xfrm>
            <a:off x="3648719" y="4746789"/>
            <a:ext cx="204605" cy="264756"/>
            <a:chOff x="2390900" y="733575"/>
            <a:chExt cx="263700" cy="341225"/>
          </a:xfrm>
        </p:grpSpPr>
        <p:sp>
          <p:nvSpPr>
            <p:cNvPr id="329" name="Google Shape;329;p13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13"/>
          <p:cNvGrpSpPr/>
          <p:nvPr/>
        </p:nvGrpSpPr>
        <p:grpSpPr>
          <a:xfrm rot="1497810">
            <a:off x="1776484" y="4332347"/>
            <a:ext cx="1459181" cy="1334039"/>
            <a:chOff x="-40775" y="178450"/>
            <a:chExt cx="1061600" cy="970525"/>
          </a:xfrm>
        </p:grpSpPr>
        <p:sp>
          <p:nvSpPr>
            <p:cNvPr id="332" name="Google Shape;332;p13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 rot="380920">
            <a:off x="8140487" y="2020040"/>
            <a:ext cx="1902803" cy="1739572"/>
            <a:chOff x="-40775" y="178450"/>
            <a:chExt cx="1061600" cy="970525"/>
          </a:xfrm>
        </p:grpSpPr>
        <p:sp>
          <p:nvSpPr>
            <p:cNvPr id="338" name="Google Shape;338;p13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13"/>
          <p:cNvGrpSpPr/>
          <p:nvPr/>
        </p:nvGrpSpPr>
        <p:grpSpPr>
          <a:xfrm rot="183" flipH="1">
            <a:off x="6683732" y="-644432"/>
            <a:ext cx="1996233" cy="1825072"/>
            <a:chOff x="-40775" y="178450"/>
            <a:chExt cx="1061600" cy="970525"/>
          </a:xfrm>
        </p:grpSpPr>
        <p:sp>
          <p:nvSpPr>
            <p:cNvPr id="344" name="Google Shape;344;p13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13"/>
          <p:cNvSpPr txBox="1">
            <a:spLocks noGrp="1"/>
          </p:cNvSpPr>
          <p:nvPr>
            <p:ph type="title" hasCustomPrompt="1"/>
          </p:nvPr>
        </p:nvSpPr>
        <p:spPr>
          <a:xfrm>
            <a:off x="677326" y="1370000"/>
            <a:ext cx="994500" cy="43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2" hasCustomPrompt="1"/>
          </p:nvPr>
        </p:nvSpPr>
        <p:spPr>
          <a:xfrm>
            <a:off x="3300401" y="1370000"/>
            <a:ext cx="994500" cy="43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title" idx="3" hasCustomPrompt="1"/>
          </p:nvPr>
        </p:nvSpPr>
        <p:spPr>
          <a:xfrm>
            <a:off x="5923476" y="1370000"/>
            <a:ext cx="994500" cy="43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52" name="Google Shape;352;p13"/>
          <p:cNvSpPr txBox="1">
            <a:spLocks noGrp="1"/>
          </p:cNvSpPr>
          <p:nvPr>
            <p:ph type="title" idx="4" hasCustomPrompt="1"/>
          </p:nvPr>
        </p:nvSpPr>
        <p:spPr>
          <a:xfrm>
            <a:off x="677326" y="2962400"/>
            <a:ext cx="994500" cy="43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5" hasCustomPrompt="1"/>
          </p:nvPr>
        </p:nvSpPr>
        <p:spPr>
          <a:xfrm>
            <a:off x="3300401" y="2962400"/>
            <a:ext cx="994500" cy="43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6" hasCustomPrompt="1"/>
          </p:nvPr>
        </p:nvSpPr>
        <p:spPr>
          <a:xfrm>
            <a:off x="5923476" y="2962400"/>
            <a:ext cx="994500" cy="43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title" idx="7"/>
          </p:nvPr>
        </p:nvSpPr>
        <p:spPr>
          <a:xfrm>
            <a:off x="677363" y="1800875"/>
            <a:ext cx="25431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1"/>
          </p:nvPr>
        </p:nvSpPr>
        <p:spPr>
          <a:xfrm>
            <a:off x="677325" y="2200243"/>
            <a:ext cx="254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8"/>
          </p:nvPr>
        </p:nvSpPr>
        <p:spPr>
          <a:xfrm>
            <a:off x="3300437" y="1800875"/>
            <a:ext cx="25431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9"/>
          </p:nvPr>
        </p:nvSpPr>
        <p:spPr>
          <a:xfrm>
            <a:off x="3300400" y="2200243"/>
            <a:ext cx="254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title" idx="13"/>
          </p:nvPr>
        </p:nvSpPr>
        <p:spPr>
          <a:xfrm>
            <a:off x="677363" y="3393200"/>
            <a:ext cx="25431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14"/>
          </p:nvPr>
        </p:nvSpPr>
        <p:spPr>
          <a:xfrm>
            <a:off x="677353" y="3792500"/>
            <a:ext cx="254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idx="15"/>
          </p:nvPr>
        </p:nvSpPr>
        <p:spPr>
          <a:xfrm>
            <a:off x="3300438" y="3393200"/>
            <a:ext cx="25431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6"/>
          </p:nvPr>
        </p:nvSpPr>
        <p:spPr>
          <a:xfrm>
            <a:off x="3300428" y="3792500"/>
            <a:ext cx="254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7"/>
          </p:nvPr>
        </p:nvSpPr>
        <p:spPr>
          <a:xfrm>
            <a:off x="5923512" y="1800875"/>
            <a:ext cx="25431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18"/>
          </p:nvPr>
        </p:nvSpPr>
        <p:spPr>
          <a:xfrm>
            <a:off x="5923475" y="2200243"/>
            <a:ext cx="254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title" idx="19"/>
          </p:nvPr>
        </p:nvSpPr>
        <p:spPr>
          <a:xfrm>
            <a:off x="5923513" y="3393200"/>
            <a:ext cx="25431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20"/>
          </p:nvPr>
        </p:nvSpPr>
        <p:spPr>
          <a:xfrm>
            <a:off x="5923503" y="3792500"/>
            <a:ext cx="254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21"/>
          </p:nvPr>
        </p:nvSpPr>
        <p:spPr>
          <a:xfrm>
            <a:off x="713225" y="510075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4"/>
          <p:cNvGrpSpPr/>
          <p:nvPr/>
        </p:nvGrpSpPr>
        <p:grpSpPr>
          <a:xfrm rot="3577014">
            <a:off x="7281908" y="1815081"/>
            <a:ext cx="1959990" cy="1791925"/>
            <a:chOff x="-40775" y="178450"/>
            <a:chExt cx="1061600" cy="970525"/>
          </a:xfrm>
        </p:grpSpPr>
        <p:sp>
          <p:nvSpPr>
            <p:cNvPr id="370" name="Google Shape;370;p14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14"/>
          <p:cNvGrpSpPr/>
          <p:nvPr/>
        </p:nvGrpSpPr>
        <p:grpSpPr>
          <a:xfrm rot="-8558762" flipH="1">
            <a:off x="7794950" y="711753"/>
            <a:ext cx="1128372" cy="1031646"/>
            <a:chOff x="-40775" y="178450"/>
            <a:chExt cx="1061600" cy="970525"/>
          </a:xfrm>
        </p:grpSpPr>
        <p:sp>
          <p:nvSpPr>
            <p:cNvPr id="376" name="Google Shape;376;p14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4"/>
          <p:cNvGrpSpPr/>
          <p:nvPr/>
        </p:nvGrpSpPr>
        <p:grpSpPr>
          <a:xfrm rot="-3577014" flipH="1">
            <a:off x="4114858" y="3703469"/>
            <a:ext cx="1959990" cy="1791925"/>
            <a:chOff x="-40775" y="178450"/>
            <a:chExt cx="1061600" cy="970525"/>
          </a:xfrm>
        </p:grpSpPr>
        <p:sp>
          <p:nvSpPr>
            <p:cNvPr id="382" name="Google Shape;382;p14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4"/>
          <p:cNvGrpSpPr/>
          <p:nvPr/>
        </p:nvGrpSpPr>
        <p:grpSpPr>
          <a:xfrm rot="3576816">
            <a:off x="857749" y="-499966"/>
            <a:ext cx="1667653" cy="1524619"/>
            <a:chOff x="-40775" y="178450"/>
            <a:chExt cx="1061600" cy="970525"/>
          </a:xfrm>
        </p:grpSpPr>
        <p:sp>
          <p:nvSpPr>
            <p:cNvPr id="388" name="Google Shape;388;p14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4"/>
          <p:cNvGrpSpPr/>
          <p:nvPr/>
        </p:nvGrpSpPr>
        <p:grpSpPr>
          <a:xfrm>
            <a:off x="671844" y="562339"/>
            <a:ext cx="204605" cy="264756"/>
            <a:chOff x="2390900" y="733575"/>
            <a:chExt cx="263700" cy="341225"/>
          </a:xfrm>
        </p:grpSpPr>
        <p:sp>
          <p:nvSpPr>
            <p:cNvPr id="394" name="Google Shape;394;p14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4"/>
          <p:cNvGrpSpPr/>
          <p:nvPr/>
        </p:nvGrpSpPr>
        <p:grpSpPr>
          <a:xfrm>
            <a:off x="6211219" y="4340164"/>
            <a:ext cx="204605" cy="264756"/>
            <a:chOff x="2390900" y="733575"/>
            <a:chExt cx="263700" cy="341225"/>
          </a:xfrm>
        </p:grpSpPr>
        <p:sp>
          <p:nvSpPr>
            <p:cNvPr id="397" name="Google Shape;397;p14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4"/>
          <p:cNvGrpSpPr/>
          <p:nvPr/>
        </p:nvGrpSpPr>
        <p:grpSpPr>
          <a:xfrm>
            <a:off x="7499494" y="1367164"/>
            <a:ext cx="204605" cy="264756"/>
            <a:chOff x="2390900" y="733575"/>
            <a:chExt cx="263700" cy="341225"/>
          </a:xfrm>
        </p:grpSpPr>
        <p:sp>
          <p:nvSpPr>
            <p:cNvPr id="400" name="Google Shape;400;p14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14"/>
          <p:cNvSpPr txBox="1">
            <a:spLocks noGrp="1"/>
          </p:cNvSpPr>
          <p:nvPr>
            <p:ph type="title"/>
          </p:nvPr>
        </p:nvSpPr>
        <p:spPr>
          <a:xfrm flipH="1">
            <a:off x="789425" y="3080025"/>
            <a:ext cx="56247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14"/>
          <p:cNvSpPr txBox="1">
            <a:spLocks noGrp="1"/>
          </p:cNvSpPr>
          <p:nvPr>
            <p:ph type="subTitle" idx="1"/>
          </p:nvPr>
        </p:nvSpPr>
        <p:spPr>
          <a:xfrm flipH="1">
            <a:off x="789425" y="1649475"/>
            <a:ext cx="56247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7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5"/>
          <p:cNvGrpSpPr/>
          <p:nvPr/>
        </p:nvGrpSpPr>
        <p:grpSpPr>
          <a:xfrm rot="2861762">
            <a:off x="-83915" y="4048656"/>
            <a:ext cx="1594300" cy="1418699"/>
            <a:chOff x="-40775" y="178450"/>
            <a:chExt cx="1061600" cy="970525"/>
          </a:xfrm>
        </p:grpSpPr>
        <p:sp>
          <p:nvSpPr>
            <p:cNvPr id="406" name="Google Shape;406;p15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8553690" flipH="1">
            <a:off x="3894231" y="-345266"/>
            <a:ext cx="1174570" cy="1045169"/>
            <a:chOff x="-40775" y="178450"/>
            <a:chExt cx="1061600" cy="970525"/>
          </a:xfrm>
        </p:grpSpPr>
        <p:sp>
          <p:nvSpPr>
            <p:cNvPr id="412" name="Google Shape;412;p15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5"/>
          <p:cNvGrpSpPr/>
          <p:nvPr/>
        </p:nvGrpSpPr>
        <p:grpSpPr>
          <a:xfrm>
            <a:off x="1629169" y="283901"/>
            <a:ext cx="204605" cy="264756"/>
            <a:chOff x="2390900" y="733575"/>
            <a:chExt cx="263700" cy="341225"/>
          </a:xfrm>
        </p:grpSpPr>
        <p:sp>
          <p:nvSpPr>
            <p:cNvPr id="418" name="Google Shape;418;p15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15"/>
          <p:cNvGrpSpPr/>
          <p:nvPr/>
        </p:nvGrpSpPr>
        <p:grpSpPr>
          <a:xfrm>
            <a:off x="258744" y="3639426"/>
            <a:ext cx="204605" cy="264756"/>
            <a:chOff x="2390900" y="733575"/>
            <a:chExt cx="263700" cy="341225"/>
          </a:xfrm>
        </p:grpSpPr>
        <p:sp>
          <p:nvSpPr>
            <p:cNvPr id="421" name="Google Shape;421;p15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15"/>
          <p:cNvSpPr txBox="1">
            <a:spLocks noGrp="1"/>
          </p:cNvSpPr>
          <p:nvPr>
            <p:ph type="title" hasCustomPrompt="1"/>
          </p:nvPr>
        </p:nvSpPr>
        <p:spPr>
          <a:xfrm flipH="1">
            <a:off x="3562414" y="1406125"/>
            <a:ext cx="47160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4" name="Google Shape;424;p15"/>
          <p:cNvSpPr txBox="1">
            <a:spLocks noGrp="1"/>
          </p:cNvSpPr>
          <p:nvPr>
            <p:ph type="subTitle" idx="1"/>
          </p:nvPr>
        </p:nvSpPr>
        <p:spPr>
          <a:xfrm flipH="1">
            <a:off x="3562414" y="1941952"/>
            <a:ext cx="47160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62414" y="3595251"/>
            <a:ext cx="47160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6" name="Google Shape;426;p15"/>
          <p:cNvSpPr txBox="1">
            <a:spLocks noGrp="1"/>
          </p:cNvSpPr>
          <p:nvPr>
            <p:ph type="subTitle" idx="3"/>
          </p:nvPr>
        </p:nvSpPr>
        <p:spPr>
          <a:xfrm flipH="1">
            <a:off x="3562414" y="4127650"/>
            <a:ext cx="47160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27" name="Google Shape;427;p15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3562425" y="2502052"/>
            <a:ext cx="47160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8" name="Google Shape;428;p15"/>
          <p:cNvSpPr txBox="1">
            <a:spLocks noGrp="1"/>
          </p:cNvSpPr>
          <p:nvPr>
            <p:ph type="subTitle" idx="5"/>
          </p:nvPr>
        </p:nvSpPr>
        <p:spPr>
          <a:xfrm flipH="1">
            <a:off x="3562425" y="3035142"/>
            <a:ext cx="47160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29" name="Google Shape;429;p15"/>
          <p:cNvSpPr txBox="1">
            <a:spLocks noGrp="1"/>
          </p:cNvSpPr>
          <p:nvPr>
            <p:ph type="title" idx="6"/>
          </p:nvPr>
        </p:nvSpPr>
        <p:spPr>
          <a:xfrm>
            <a:off x="713225" y="510075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4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16"/>
          <p:cNvGrpSpPr/>
          <p:nvPr/>
        </p:nvGrpSpPr>
        <p:grpSpPr>
          <a:xfrm rot="-3716346" flipH="1">
            <a:off x="1808931" y="4068835"/>
            <a:ext cx="1667742" cy="1524621"/>
            <a:chOff x="-40775" y="178450"/>
            <a:chExt cx="1061600" cy="970525"/>
          </a:xfrm>
        </p:grpSpPr>
        <p:sp>
          <p:nvSpPr>
            <p:cNvPr id="432" name="Google Shape;432;p16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16"/>
          <p:cNvGrpSpPr/>
          <p:nvPr/>
        </p:nvGrpSpPr>
        <p:grpSpPr>
          <a:xfrm rot="-10390958" flipH="1">
            <a:off x="3632101" y="3995232"/>
            <a:ext cx="1321802" cy="1208381"/>
            <a:chOff x="-40775" y="178450"/>
            <a:chExt cx="1061600" cy="970525"/>
          </a:xfrm>
        </p:grpSpPr>
        <p:sp>
          <p:nvSpPr>
            <p:cNvPr id="438" name="Google Shape;438;p16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16"/>
          <p:cNvGrpSpPr/>
          <p:nvPr/>
        </p:nvGrpSpPr>
        <p:grpSpPr>
          <a:xfrm rot="3716338">
            <a:off x="-365170" y="-538007"/>
            <a:ext cx="2156772" cy="1971696"/>
            <a:chOff x="-40775" y="178450"/>
            <a:chExt cx="1061600" cy="970525"/>
          </a:xfrm>
        </p:grpSpPr>
        <p:sp>
          <p:nvSpPr>
            <p:cNvPr id="444" name="Google Shape;444;p16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16"/>
          <p:cNvGrpSpPr/>
          <p:nvPr/>
        </p:nvGrpSpPr>
        <p:grpSpPr>
          <a:xfrm>
            <a:off x="2090469" y="455539"/>
            <a:ext cx="204605" cy="264756"/>
            <a:chOff x="2390900" y="733575"/>
            <a:chExt cx="263700" cy="341225"/>
          </a:xfrm>
        </p:grpSpPr>
        <p:sp>
          <p:nvSpPr>
            <p:cNvPr id="450" name="Google Shape;450;p16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16"/>
          <p:cNvGrpSpPr/>
          <p:nvPr/>
        </p:nvGrpSpPr>
        <p:grpSpPr>
          <a:xfrm>
            <a:off x="5225919" y="4403614"/>
            <a:ext cx="204605" cy="264756"/>
            <a:chOff x="2390900" y="733575"/>
            <a:chExt cx="263700" cy="341225"/>
          </a:xfrm>
        </p:grpSpPr>
        <p:sp>
          <p:nvSpPr>
            <p:cNvPr id="453" name="Google Shape;453;p16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6"/>
          <p:cNvGrpSpPr/>
          <p:nvPr/>
        </p:nvGrpSpPr>
        <p:grpSpPr>
          <a:xfrm>
            <a:off x="8801669" y="1725839"/>
            <a:ext cx="204605" cy="264756"/>
            <a:chOff x="2390900" y="733575"/>
            <a:chExt cx="263700" cy="341225"/>
          </a:xfrm>
        </p:grpSpPr>
        <p:sp>
          <p:nvSpPr>
            <p:cNvPr id="456" name="Google Shape;456;p16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16"/>
          <p:cNvSpPr txBox="1">
            <a:spLocks noGrp="1"/>
          </p:cNvSpPr>
          <p:nvPr>
            <p:ph type="title"/>
          </p:nvPr>
        </p:nvSpPr>
        <p:spPr>
          <a:xfrm>
            <a:off x="713225" y="1762000"/>
            <a:ext cx="4103100" cy="5802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16"/>
          <p:cNvSpPr txBox="1">
            <a:spLocks noGrp="1"/>
          </p:cNvSpPr>
          <p:nvPr>
            <p:ph type="subTitle" idx="1"/>
          </p:nvPr>
        </p:nvSpPr>
        <p:spPr>
          <a:xfrm>
            <a:off x="713225" y="2332700"/>
            <a:ext cx="4103100" cy="93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6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17"/>
          <p:cNvGrpSpPr/>
          <p:nvPr/>
        </p:nvGrpSpPr>
        <p:grpSpPr>
          <a:xfrm rot="-3671919" flipH="1">
            <a:off x="6241313" y="3674905"/>
            <a:ext cx="1947913" cy="1780545"/>
            <a:chOff x="-40775" y="178450"/>
            <a:chExt cx="1061600" cy="970525"/>
          </a:xfrm>
        </p:grpSpPr>
        <p:sp>
          <p:nvSpPr>
            <p:cNvPr id="462" name="Google Shape;462;p17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17"/>
          <p:cNvGrpSpPr/>
          <p:nvPr/>
        </p:nvGrpSpPr>
        <p:grpSpPr>
          <a:xfrm rot="3671908">
            <a:off x="4589831" y="4287827"/>
            <a:ext cx="1438010" cy="1314387"/>
            <a:chOff x="-40775" y="178450"/>
            <a:chExt cx="1061600" cy="970525"/>
          </a:xfrm>
        </p:grpSpPr>
        <p:sp>
          <p:nvSpPr>
            <p:cNvPr id="468" name="Google Shape;468;p17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 rot="3191410">
            <a:off x="-379318" y="35317"/>
            <a:ext cx="1438002" cy="1314344"/>
            <a:chOff x="-40775" y="178450"/>
            <a:chExt cx="1061600" cy="970525"/>
          </a:xfrm>
        </p:grpSpPr>
        <p:sp>
          <p:nvSpPr>
            <p:cNvPr id="474" name="Google Shape;474;p17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7"/>
          <p:cNvGrpSpPr/>
          <p:nvPr/>
        </p:nvGrpSpPr>
        <p:grpSpPr>
          <a:xfrm>
            <a:off x="5876919" y="4019064"/>
            <a:ext cx="204605" cy="264756"/>
            <a:chOff x="2390900" y="733575"/>
            <a:chExt cx="263700" cy="341225"/>
          </a:xfrm>
        </p:grpSpPr>
        <p:sp>
          <p:nvSpPr>
            <p:cNvPr id="480" name="Google Shape;480;p17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7"/>
          <p:cNvGrpSpPr/>
          <p:nvPr/>
        </p:nvGrpSpPr>
        <p:grpSpPr>
          <a:xfrm>
            <a:off x="1296594" y="306414"/>
            <a:ext cx="204605" cy="264756"/>
            <a:chOff x="2390900" y="733575"/>
            <a:chExt cx="263700" cy="341225"/>
          </a:xfrm>
        </p:grpSpPr>
        <p:sp>
          <p:nvSpPr>
            <p:cNvPr id="483" name="Google Shape;483;p17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17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7"/>
          <p:cNvSpPr txBox="1">
            <a:spLocks noGrp="1"/>
          </p:cNvSpPr>
          <p:nvPr>
            <p:ph type="subTitle" idx="1"/>
          </p:nvPr>
        </p:nvSpPr>
        <p:spPr>
          <a:xfrm>
            <a:off x="4628225" y="2047350"/>
            <a:ext cx="3802500" cy="93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52" name="Google Shape;552;p20"/>
          <p:cNvGrpSpPr/>
          <p:nvPr/>
        </p:nvGrpSpPr>
        <p:grpSpPr>
          <a:xfrm rot="-742306" flipH="1">
            <a:off x="2818058" y="4152775"/>
            <a:ext cx="1352679" cy="1203736"/>
            <a:chOff x="-40775" y="178450"/>
            <a:chExt cx="1061600" cy="970525"/>
          </a:xfrm>
        </p:grpSpPr>
        <p:sp>
          <p:nvSpPr>
            <p:cNvPr id="553" name="Google Shape;553;p2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20"/>
          <p:cNvGrpSpPr/>
          <p:nvPr/>
        </p:nvGrpSpPr>
        <p:grpSpPr>
          <a:xfrm rot="-4998199" flipH="1">
            <a:off x="8247392" y="-163149"/>
            <a:ext cx="1324572" cy="1178697"/>
            <a:chOff x="-40775" y="178450"/>
            <a:chExt cx="1061600" cy="970525"/>
          </a:xfrm>
        </p:grpSpPr>
        <p:sp>
          <p:nvSpPr>
            <p:cNvPr id="559" name="Google Shape;559;p2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20"/>
          <p:cNvGrpSpPr/>
          <p:nvPr/>
        </p:nvGrpSpPr>
        <p:grpSpPr>
          <a:xfrm rot="1472117" flipH="1">
            <a:off x="1949669" y="4612897"/>
            <a:ext cx="1085750" cy="966153"/>
            <a:chOff x="-40775" y="178450"/>
            <a:chExt cx="1061600" cy="970525"/>
          </a:xfrm>
        </p:grpSpPr>
        <p:sp>
          <p:nvSpPr>
            <p:cNvPr id="565" name="Google Shape;565;p2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1593469" y="4759901"/>
            <a:ext cx="204605" cy="264756"/>
            <a:chOff x="2390900" y="733575"/>
            <a:chExt cx="263700" cy="341225"/>
          </a:xfrm>
        </p:grpSpPr>
        <p:sp>
          <p:nvSpPr>
            <p:cNvPr id="571" name="Google Shape;571;p20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21"/>
          <p:cNvGrpSpPr/>
          <p:nvPr/>
        </p:nvGrpSpPr>
        <p:grpSpPr>
          <a:xfrm rot="-5767572" flipH="1">
            <a:off x="-467081" y="204554"/>
            <a:ext cx="1475237" cy="1312730"/>
            <a:chOff x="-40775" y="178450"/>
            <a:chExt cx="1061600" cy="970525"/>
          </a:xfrm>
        </p:grpSpPr>
        <p:sp>
          <p:nvSpPr>
            <p:cNvPr id="575" name="Google Shape;575;p2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21"/>
          <p:cNvGrpSpPr/>
          <p:nvPr/>
        </p:nvGrpSpPr>
        <p:grpSpPr>
          <a:xfrm rot="-5032451">
            <a:off x="773360" y="-167618"/>
            <a:ext cx="921209" cy="819714"/>
            <a:chOff x="-40775" y="178450"/>
            <a:chExt cx="1061600" cy="970525"/>
          </a:xfrm>
        </p:grpSpPr>
        <p:sp>
          <p:nvSpPr>
            <p:cNvPr id="581" name="Google Shape;581;p2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21"/>
          <p:cNvGrpSpPr/>
          <p:nvPr/>
        </p:nvGrpSpPr>
        <p:grpSpPr>
          <a:xfrm rot="-1440117" flipH="1">
            <a:off x="3898915" y="4506115"/>
            <a:ext cx="1346157" cy="1197875"/>
            <a:chOff x="-40775" y="178450"/>
            <a:chExt cx="1061600" cy="970525"/>
          </a:xfrm>
        </p:grpSpPr>
        <p:sp>
          <p:nvSpPr>
            <p:cNvPr id="587" name="Google Shape;587;p2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21"/>
          <p:cNvGrpSpPr/>
          <p:nvPr/>
        </p:nvGrpSpPr>
        <p:grpSpPr>
          <a:xfrm>
            <a:off x="1870869" y="164251"/>
            <a:ext cx="204605" cy="264756"/>
            <a:chOff x="2390900" y="733575"/>
            <a:chExt cx="263700" cy="341225"/>
          </a:xfrm>
        </p:grpSpPr>
        <p:sp>
          <p:nvSpPr>
            <p:cNvPr id="593" name="Google Shape;593;p21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21"/>
          <p:cNvGrpSpPr/>
          <p:nvPr/>
        </p:nvGrpSpPr>
        <p:grpSpPr>
          <a:xfrm>
            <a:off x="5505844" y="4893401"/>
            <a:ext cx="204605" cy="264756"/>
            <a:chOff x="2390900" y="733575"/>
            <a:chExt cx="263700" cy="341225"/>
          </a:xfrm>
        </p:grpSpPr>
        <p:sp>
          <p:nvSpPr>
            <p:cNvPr id="596" name="Google Shape;596;p21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21"/>
          <p:cNvGrpSpPr/>
          <p:nvPr/>
        </p:nvGrpSpPr>
        <p:grpSpPr>
          <a:xfrm rot="3175104">
            <a:off x="7886900" y="-7671"/>
            <a:ext cx="1683730" cy="1498171"/>
            <a:chOff x="-40775" y="178450"/>
            <a:chExt cx="1061600" cy="970525"/>
          </a:xfrm>
        </p:grpSpPr>
        <p:sp>
          <p:nvSpPr>
            <p:cNvPr id="599" name="Google Shape;599;p2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21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22"/>
          <p:cNvGrpSpPr/>
          <p:nvPr/>
        </p:nvGrpSpPr>
        <p:grpSpPr>
          <a:xfrm rot="-853214" flipH="1">
            <a:off x="3208664" y="-545055"/>
            <a:ext cx="1667705" cy="1524562"/>
            <a:chOff x="-40775" y="178450"/>
            <a:chExt cx="1061600" cy="970525"/>
          </a:xfrm>
        </p:grpSpPr>
        <p:sp>
          <p:nvSpPr>
            <p:cNvPr id="607" name="Google Shape;607;p2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22"/>
          <p:cNvGrpSpPr/>
          <p:nvPr/>
        </p:nvGrpSpPr>
        <p:grpSpPr>
          <a:xfrm>
            <a:off x="2643769" y="206214"/>
            <a:ext cx="204605" cy="264756"/>
            <a:chOff x="2390900" y="733575"/>
            <a:chExt cx="263700" cy="341225"/>
          </a:xfrm>
        </p:grpSpPr>
        <p:sp>
          <p:nvSpPr>
            <p:cNvPr id="613" name="Google Shape;613;p2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22"/>
          <p:cNvSpPr txBox="1">
            <a:spLocks noGrp="1"/>
          </p:cNvSpPr>
          <p:nvPr>
            <p:ph type="title"/>
          </p:nvPr>
        </p:nvSpPr>
        <p:spPr>
          <a:xfrm>
            <a:off x="4905013" y="3432053"/>
            <a:ext cx="3525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16" name="Google Shape;616;p22"/>
          <p:cNvSpPr txBox="1">
            <a:spLocks noGrp="1"/>
          </p:cNvSpPr>
          <p:nvPr>
            <p:ph type="title" idx="2"/>
          </p:nvPr>
        </p:nvSpPr>
        <p:spPr>
          <a:xfrm>
            <a:off x="4904977" y="1838225"/>
            <a:ext cx="3525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17" name="Google Shape;617;p22"/>
          <p:cNvSpPr txBox="1">
            <a:spLocks noGrp="1"/>
          </p:cNvSpPr>
          <p:nvPr>
            <p:ph type="subTitle" idx="1"/>
          </p:nvPr>
        </p:nvSpPr>
        <p:spPr>
          <a:xfrm>
            <a:off x="4904961" y="3831425"/>
            <a:ext cx="352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2"/>
          <p:cNvSpPr txBox="1">
            <a:spLocks noGrp="1"/>
          </p:cNvSpPr>
          <p:nvPr>
            <p:ph type="subTitle" idx="3"/>
          </p:nvPr>
        </p:nvSpPr>
        <p:spPr>
          <a:xfrm>
            <a:off x="4904925" y="2237597"/>
            <a:ext cx="352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2"/>
          <p:cNvSpPr txBox="1">
            <a:spLocks noGrp="1"/>
          </p:cNvSpPr>
          <p:nvPr>
            <p:ph type="title" idx="4"/>
          </p:nvPr>
        </p:nvSpPr>
        <p:spPr>
          <a:xfrm>
            <a:off x="713225" y="512064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20" name="Google Shape;620;p22"/>
          <p:cNvGrpSpPr/>
          <p:nvPr/>
        </p:nvGrpSpPr>
        <p:grpSpPr>
          <a:xfrm>
            <a:off x="231144" y="1517964"/>
            <a:ext cx="204605" cy="264756"/>
            <a:chOff x="2390900" y="733575"/>
            <a:chExt cx="263700" cy="341225"/>
          </a:xfrm>
        </p:grpSpPr>
        <p:sp>
          <p:nvSpPr>
            <p:cNvPr id="621" name="Google Shape;621;p2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22"/>
          <p:cNvGrpSpPr/>
          <p:nvPr/>
        </p:nvGrpSpPr>
        <p:grpSpPr>
          <a:xfrm rot="-2699691" flipH="1">
            <a:off x="2713233" y="4237022"/>
            <a:ext cx="1667676" cy="1524606"/>
            <a:chOff x="-40775" y="178450"/>
            <a:chExt cx="1061600" cy="970525"/>
          </a:xfrm>
        </p:grpSpPr>
        <p:sp>
          <p:nvSpPr>
            <p:cNvPr id="624" name="Google Shape;624;p2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3"/>
          <p:cNvGrpSpPr/>
          <p:nvPr/>
        </p:nvGrpSpPr>
        <p:grpSpPr>
          <a:xfrm>
            <a:off x="5824244" y="1121064"/>
            <a:ext cx="204605" cy="264756"/>
            <a:chOff x="2390900" y="733575"/>
            <a:chExt cx="263700" cy="341225"/>
          </a:xfrm>
        </p:grpSpPr>
        <p:sp>
          <p:nvSpPr>
            <p:cNvPr id="62" name="Google Shape;62;p3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7732619" y="3384051"/>
            <a:ext cx="204605" cy="264756"/>
            <a:chOff x="2390900" y="733575"/>
            <a:chExt cx="263700" cy="341225"/>
          </a:xfrm>
        </p:grpSpPr>
        <p:sp>
          <p:nvSpPr>
            <p:cNvPr id="65" name="Google Shape;65;p3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3"/>
          <p:cNvGrpSpPr/>
          <p:nvPr/>
        </p:nvGrpSpPr>
        <p:grpSpPr>
          <a:xfrm>
            <a:off x="4143494" y="4467051"/>
            <a:ext cx="204605" cy="264756"/>
            <a:chOff x="2390900" y="733575"/>
            <a:chExt cx="263700" cy="341225"/>
          </a:xfrm>
        </p:grpSpPr>
        <p:sp>
          <p:nvSpPr>
            <p:cNvPr id="68" name="Google Shape;68;p3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 rot="-1035751" flipH="1">
            <a:off x="4664069" y="3861573"/>
            <a:ext cx="1665289" cy="1522481"/>
            <a:chOff x="-40775" y="178450"/>
            <a:chExt cx="1061600" cy="970525"/>
          </a:xfrm>
        </p:grpSpPr>
        <p:sp>
          <p:nvSpPr>
            <p:cNvPr id="71" name="Google Shape;71;p3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3"/>
          <p:cNvGrpSpPr/>
          <p:nvPr/>
        </p:nvGrpSpPr>
        <p:grpSpPr>
          <a:xfrm rot="1078975" flipH="1">
            <a:off x="4383934" y="308472"/>
            <a:ext cx="1123379" cy="1027004"/>
            <a:chOff x="-40775" y="178450"/>
            <a:chExt cx="1061600" cy="970525"/>
          </a:xfrm>
        </p:grpSpPr>
        <p:sp>
          <p:nvSpPr>
            <p:cNvPr id="77" name="Google Shape;77;p3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3"/>
          <p:cNvGrpSpPr/>
          <p:nvPr/>
        </p:nvGrpSpPr>
        <p:grpSpPr>
          <a:xfrm rot="-3415621" flipH="1">
            <a:off x="5666274" y="-609525"/>
            <a:ext cx="1853546" cy="1694558"/>
            <a:chOff x="-40775" y="178450"/>
            <a:chExt cx="1061600" cy="970525"/>
          </a:xfrm>
        </p:grpSpPr>
        <p:sp>
          <p:nvSpPr>
            <p:cNvPr id="83" name="Google Shape;83;p3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3"/>
          <p:cNvGrpSpPr/>
          <p:nvPr/>
        </p:nvGrpSpPr>
        <p:grpSpPr>
          <a:xfrm rot="-1497731" flipH="1">
            <a:off x="8287955" y="2630914"/>
            <a:ext cx="2062223" cy="1885386"/>
            <a:chOff x="-40775" y="178450"/>
            <a:chExt cx="1061600" cy="970525"/>
          </a:xfrm>
        </p:grpSpPr>
        <p:sp>
          <p:nvSpPr>
            <p:cNvPr id="89" name="Google Shape;89;p3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3"/>
          <p:cNvSpPr txBox="1">
            <a:spLocks noGrp="1"/>
          </p:cNvSpPr>
          <p:nvPr>
            <p:ph type="title"/>
          </p:nvPr>
        </p:nvSpPr>
        <p:spPr>
          <a:xfrm>
            <a:off x="713225" y="2356350"/>
            <a:ext cx="524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3"/>
          <p:cNvSpPr txBox="1">
            <a:spLocks noGrp="1"/>
          </p:cNvSpPr>
          <p:nvPr>
            <p:ph type="subTitle" idx="1"/>
          </p:nvPr>
        </p:nvSpPr>
        <p:spPr>
          <a:xfrm>
            <a:off x="713225" y="3298038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27663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3"/>
          <p:cNvGrpSpPr/>
          <p:nvPr/>
        </p:nvGrpSpPr>
        <p:grpSpPr>
          <a:xfrm rot="-3716346" flipH="1">
            <a:off x="-458144" y="4710"/>
            <a:ext cx="1667742" cy="1524621"/>
            <a:chOff x="-40775" y="178450"/>
            <a:chExt cx="1061600" cy="970525"/>
          </a:xfrm>
        </p:grpSpPr>
        <p:sp>
          <p:nvSpPr>
            <p:cNvPr id="631" name="Google Shape;631;p23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23"/>
          <p:cNvGrpSpPr/>
          <p:nvPr/>
        </p:nvGrpSpPr>
        <p:grpSpPr>
          <a:xfrm rot="-981162" flipH="1">
            <a:off x="3004342" y="4295448"/>
            <a:ext cx="1667721" cy="1524580"/>
            <a:chOff x="-40775" y="178450"/>
            <a:chExt cx="1061600" cy="970525"/>
          </a:xfrm>
        </p:grpSpPr>
        <p:sp>
          <p:nvSpPr>
            <p:cNvPr id="637" name="Google Shape;637;p23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23"/>
          <p:cNvGrpSpPr/>
          <p:nvPr/>
        </p:nvGrpSpPr>
        <p:grpSpPr>
          <a:xfrm rot="-4160552" flipH="1">
            <a:off x="4894245" y="4347965"/>
            <a:ext cx="1228371" cy="1122954"/>
            <a:chOff x="-40775" y="178450"/>
            <a:chExt cx="1061600" cy="970525"/>
          </a:xfrm>
        </p:grpSpPr>
        <p:sp>
          <p:nvSpPr>
            <p:cNvPr id="643" name="Google Shape;643;p23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23"/>
          <p:cNvGrpSpPr/>
          <p:nvPr/>
        </p:nvGrpSpPr>
        <p:grpSpPr>
          <a:xfrm rot="-3158133" flipH="1">
            <a:off x="7878508" y="210650"/>
            <a:ext cx="1667751" cy="1524615"/>
            <a:chOff x="-40775" y="178450"/>
            <a:chExt cx="1061600" cy="970525"/>
          </a:xfrm>
        </p:grpSpPr>
        <p:sp>
          <p:nvSpPr>
            <p:cNvPr id="649" name="Google Shape;649;p23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23"/>
          <p:cNvGrpSpPr/>
          <p:nvPr/>
        </p:nvGrpSpPr>
        <p:grpSpPr>
          <a:xfrm>
            <a:off x="197219" y="1645539"/>
            <a:ext cx="204605" cy="264756"/>
            <a:chOff x="2390900" y="733575"/>
            <a:chExt cx="263700" cy="341225"/>
          </a:xfrm>
        </p:grpSpPr>
        <p:sp>
          <p:nvSpPr>
            <p:cNvPr id="655" name="Google Shape;655;p23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3"/>
          <p:cNvGrpSpPr/>
          <p:nvPr/>
        </p:nvGrpSpPr>
        <p:grpSpPr>
          <a:xfrm>
            <a:off x="7703144" y="303489"/>
            <a:ext cx="204605" cy="264756"/>
            <a:chOff x="2390900" y="733575"/>
            <a:chExt cx="263700" cy="341225"/>
          </a:xfrm>
        </p:grpSpPr>
        <p:sp>
          <p:nvSpPr>
            <p:cNvPr id="658" name="Google Shape;658;p23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23"/>
          <p:cNvGrpSpPr/>
          <p:nvPr/>
        </p:nvGrpSpPr>
        <p:grpSpPr>
          <a:xfrm>
            <a:off x="4419569" y="4258464"/>
            <a:ext cx="204605" cy="264756"/>
            <a:chOff x="2390900" y="733575"/>
            <a:chExt cx="263700" cy="341225"/>
          </a:xfrm>
        </p:grpSpPr>
        <p:sp>
          <p:nvSpPr>
            <p:cNvPr id="661" name="Google Shape;661;p23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23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3"/>
          <p:cNvSpPr txBox="1">
            <a:spLocks noGrp="1"/>
          </p:cNvSpPr>
          <p:nvPr>
            <p:ph type="subTitle" idx="1"/>
          </p:nvPr>
        </p:nvSpPr>
        <p:spPr>
          <a:xfrm>
            <a:off x="772425" y="1406375"/>
            <a:ext cx="35880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5" name="Google Shape;665;p23"/>
          <p:cNvSpPr txBox="1">
            <a:spLocks noGrp="1"/>
          </p:cNvSpPr>
          <p:nvPr>
            <p:ph type="subTitle" idx="2"/>
          </p:nvPr>
        </p:nvSpPr>
        <p:spPr>
          <a:xfrm>
            <a:off x="4783575" y="1406375"/>
            <a:ext cx="35880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" name="Google Shape;666;p23"/>
          <p:cNvSpPr txBox="1">
            <a:spLocks noGrp="1"/>
          </p:cNvSpPr>
          <p:nvPr>
            <p:ph type="subTitle" idx="3"/>
          </p:nvPr>
        </p:nvSpPr>
        <p:spPr>
          <a:xfrm>
            <a:off x="772425" y="1892750"/>
            <a:ext cx="3588000" cy="20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"/>
              <a:buChar char="●"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7" name="Google Shape;667;p23"/>
          <p:cNvSpPr txBox="1">
            <a:spLocks noGrp="1"/>
          </p:cNvSpPr>
          <p:nvPr>
            <p:ph type="subTitle" idx="4"/>
          </p:nvPr>
        </p:nvSpPr>
        <p:spPr>
          <a:xfrm>
            <a:off x="4783575" y="1887100"/>
            <a:ext cx="3588000" cy="20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"/>
              <a:buChar char="●"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5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24"/>
          <p:cNvGrpSpPr/>
          <p:nvPr/>
        </p:nvGrpSpPr>
        <p:grpSpPr>
          <a:xfrm rot="415585" flipH="1">
            <a:off x="8027444" y="2372383"/>
            <a:ext cx="1831035" cy="1674034"/>
            <a:chOff x="-40775" y="178450"/>
            <a:chExt cx="1061600" cy="970525"/>
          </a:xfrm>
        </p:grpSpPr>
        <p:sp>
          <p:nvSpPr>
            <p:cNvPr id="670" name="Google Shape;670;p24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rot="-4577940" flipH="1">
            <a:off x="-489644" y="174778"/>
            <a:ext cx="1667777" cy="1524580"/>
            <a:chOff x="-40775" y="178450"/>
            <a:chExt cx="1061600" cy="970525"/>
          </a:xfrm>
        </p:grpSpPr>
        <p:sp>
          <p:nvSpPr>
            <p:cNvPr id="676" name="Google Shape;676;p24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24"/>
          <p:cNvGrpSpPr/>
          <p:nvPr/>
        </p:nvGrpSpPr>
        <p:grpSpPr>
          <a:xfrm rot="-1480620" flipH="1">
            <a:off x="-281701" y="1726695"/>
            <a:ext cx="1099481" cy="1005108"/>
            <a:chOff x="-40775" y="178450"/>
            <a:chExt cx="1061600" cy="970525"/>
          </a:xfrm>
        </p:grpSpPr>
        <p:sp>
          <p:nvSpPr>
            <p:cNvPr id="682" name="Google Shape;682;p24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4"/>
          <p:cNvGrpSpPr/>
          <p:nvPr/>
        </p:nvGrpSpPr>
        <p:grpSpPr>
          <a:xfrm rot="6414385" flipH="1">
            <a:off x="7811440" y="1330521"/>
            <a:ext cx="947670" cy="866276"/>
            <a:chOff x="-40775" y="178450"/>
            <a:chExt cx="1061600" cy="970525"/>
          </a:xfrm>
        </p:grpSpPr>
        <p:sp>
          <p:nvSpPr>
            <p:cNvPr id="688" name="Google Shape;688;p24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4"/>
          <p:cNvGrpSpPr/>
          <p:nvPr/>
        </p:nvGrpSpPr>
        <p:grpSpPr>
          <a:xfrm>
            <a:off x="881394" y="1543089"/>
            <a:ext cx="204605" cy="264756"/>
            <a:chOff x="2390900" y="733575"/>
            <a:chExt cx="263700" cy="341225"/>
          </a:xfrm>
        </p:grpSpPr>
        <p:sp>
          <p:nvSpPr>
            <p:cNvPr id="694" name="Google Shape;694;p24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4"/>
          <p:cNvGrpSpPr/>
          <p:nvPr/>
        </p:nvGrpSpPr>
        <p:grpSpPr>
          <a:xfrm>
            <a:off x="7933244" y="3627164"/>
            <a:ext cx="204605" cy="264756"/>
            <a:chOff x="2390900" y="733575"/>
            <a:chExt cx="263700" cy="341225"/>
          </a:xfrm>
        </p:grpSpPr>
        <p:sp>
          <p:nvSpPr>
            <p:cNvPr id="697" name="Google Shape;697;p24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24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24"/>
          <p:cNvSpPr txBox="1">
            <a:spLocks noGrp="1"/>
          </p:cNvSpPr>
          <p:nvPr>
            <p:ph type="title" idx="2"/>
          </p:nvPr>
        </p:nvSpPr>
        <p:spPr>
          <a:xfrm>
            <a:off x="1475217" y="3701525"/>
            <a:ext cx="28743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1" name="Google Shape;701;p24"/>
          <p:cNvSpPr txBox="1">
            <a:spLocks noGrp="1"/>
          </p:cNvSpPr>
          <p:nvPr>
            <p:ph type="title" idx="3"/>
          </p:nvPr>
        </p:nvSpPr>
        <p:spPr>
          <a:xfrm>
            <a:off x="4794468" y="3701525"/>
            <a:ext cx="28743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2" name="Google Shape;702;p24"/>
          <p:cNvSpPr txBox="1">
            <a:spLocks noGrp="1"/>
          </p:cNvSpPr>
          <p:nvPr>
            <p:ph type="subTitle" idx="1"/>
          </p:nvPr>
        </p:nvSpPr>
        <p:spPr>
          <a:xfrm>
            <a:off x="1475175" y="4102925"/>
            <a:ext cx="2874300" cy="4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24"/>
          <p:cNvSpPr txBox="1">
            <a:spLocks noGrp="1"/>
          </p:cNvSpPr>
          <p:nvPr>
            <p:ph type="subTitle" idx="4"/>
          </p:nvPr>
        </p:nvSpPr>
        <p:spPr>
          <a:xfrm>
            <a:off x="4794425" y="4102925"/>
            <a:ext cx="2874300" cy="4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26"/>
          <p:cNvGrpSpPr/>
          <p:nvPr/>
        </p:nvGrpSpPr>
        <p:grpSpPr>
          <a:xfrm rot="-220">
            <a:off x="2928590" y="4129797"/>
            <a:ext cx="1659493" cy="1517222"/>
            <a:chOff x="-40775" y="178450"/>
            <a:chExt cx="1061600" cy="970525"/>
          </a:xfrm>
        </p:grpSpPr>
        <p:sp>
          <p:nvSpPr>
            <p:cNvPr id="737" name="Google Shape;737;p26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26"/>
          <p:cNvGrpSpPr/>
          <p:nvPr/>
        </p:nvGrpSpPr>
        <p:grpSpPr>
          <a:xfrm rot="4132868">
            <a:off x="1860402" y="3978701"/>
            <a:ext cx="1057463" cy="966799"/>
            <a:chOff x="-40775" y="178450"/>
            <a:chExt cx="1061600" cy="970525"/>
          </a:xfrm>
        </p:grpSpPr>
        <p:sp>
          <p:nvSpPr>
            <p:cNvPr id="743" name="Google Shape;743;p26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26"/>
          <p:cNvGrpSpPr/>
          <p:nvPr/>
        </p:nvGrpSpPr>
        <p:grpSpPr>
          <a:xfrm rot="-1201127" flipH="1">
            <a:off x="-214116" y="62059"/>
            <a:ext cx="1500010" cy="1334575"/>
            <a:chOff x="-40775" y="178450"/>
            <a:chExt cx="1061600" cy="970525"/>
          </a:xfrm>
        </p:grpSpPr>
        <p:sp>
          <p:nvSpPr>
            <p:cNvPr id="749" name="Google Shape;749;p26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26"/>
          <p:cNvGrpSpPr/>
          <p:nvPr/>
        </p:nvGrpSpPr>
        <p:grpSpPr>
          <a:xfrm rot="4695432">
            <a:off x="7981948" y="733336"/>
            <a:ext cx="1333789" cy="1186643"/>
            <a:chOff x="-40775" y="178450"/>
            <a:chExt cx="1061600" cy="970525"/>
          </a:xfrm>
        </p:grpSpPr>
        <p:sp>
          <p:nvSpPr>
            <p:cNvPr id="755" name="Google Shape;755;p26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6"/>
          <p:cNvGrpSpPr/>
          <p:nvPr/>
        </p:nvGrpSpPr>
        <p:grpSpPr>
          <a:xfrm>
            <a:off x="1476219" y="4467051"/>
            <a:ext cx="204605" cy="264756"/>
            <a:chOff x="2390900" y="733575"/>
            <a:chExt cx="263700" cy="341225"/>
          </a:xfrm>
        </p:grpSpPr>
        <p:sp>
          <p:nvSpPr>
            <p:cNvPr id="761" name="Google Shape;761;p26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6"/>
          <p:cNvGrpSpPr/>
          <p:nvPr/>
        </p:nvGrpSpPr>
        <p:grpSpPr>
          <a:xfrm>
            <a:off x="8008394" y="340076"/>
            <a:ext cx="204605" cy="264756"/>
            <a:chOff x="2390900" y="733575"/>
            <a:chExt cx="263700" cy="341225"/>
          </a:xfrm>
        </p:grpSpPr>
        <p:sp>
          <p:nvSpPr>
            <p:cNvPr id="764" name="Google Shape;764;p26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6" name="Google Shape;766;p26"/>
          <p:cNvSpPr txBox="1">
            <a:spLocks noGrp="1"/>
          </p:cNvSpPr>
          <p:nvPr>
            <p:ph type="title"/>
          </p:nvPr>
        </p:nvSpPr>
        <p:spPr>
          <a:xfrm>
            <a:off x="713261" y="24894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26"/>
          <p:cNvSpPr txBox="1">
            <a:spLocks noGrp="1"/>
          </p:cNvSpPr>
          <p:nvPr>
            <p:ph type="title" idx="2"/>
          </p:nvPr>
        </p:nvSpPr>
        <p:spPr>
          <a:xfrm>
            <a:off x="3359723" y="24894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p26"/>
          <p:cNvSpPr txBox="1">
            <a:spLocks noGrp="1"/>
          </p:cNvSpPr>
          <p:nvPr>
            <p:ph type="title" idx="3"/>
          </p:nvPr>
        </p:nvSpPr>
        <p:spPr>
          <a:xfrm>
            <a:off x="6006236" y="24894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69" name="Google Shape;769;p26"/>
          <p:cNvSpPr txBox="1">
            <a:spLocks noGrp="1"/>
          </p:cNvSpPr>
          <p:nvPr>
            <p:ph type="subTitle" idx="1"/>
          </p:nvPr>
        </p:nvSpPr>
        <p:spPr>
          <a:xfrm>
            <a:off x="713225" y="28888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26"/>
          <p:cNvSpPr txBox="1">
            <a:spLocks noGrp="1"/>
          </p:cNvSpPr>
          <p:nvPr>
            <p:ph type="subTitle" idx="4"/>
          </p:nvPr>
        </p:nvSpPr>
        <p:spPr>
          <a:xfrm>
            <a:off x="3359688" y="28888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6"/>
          <p:cNvSpPr txBox="1">
            <a:spLocks noGrp="1"/>
          </p:cNvSpPr>
          <p:nvPr>
            <p:ph type="subTitle" idx="5"/>
          </p:nvPr>
        </p:nvSpPr>
        <p:spPr>
          <a:xfrm>
            <a:off x="6006200" y="28888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26"/>
          <p:cNvSpPr txBox="1">
            <a:spLocks noGrp="1"/>
          </p:cNvSpPr>
          <p:nvPr>
            <p:ph type="title" idx="6"/>
          </p:nvPr>
        </p:nvSpPr>
        <p:spPr>
          <a:xfrm>
            <a:off x="713225" y="512064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27"/>
          <p:cNvGrpSpPr/>
          <p:nvPr/>
        </p:nvGrpSpPr>
        <p:grpSpPr>
          <a:xfrm rot="-495" flipH="1">
            <a:off x="-390872" y="128309"/>
            <a:ext cx="1475199" cy="1312732"/>
            <a:chOff x="-40775" y="178450"/>
            <a:chExt cx="1061600" cy="970525"/>
          </a:xfrm>
        </p:grpSpPr>
        <p:sp>
          <p:nvSpPr>
            <p:cNvPr id="775" name="Google Shape;775;p27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27"/>
          <p:cNvGrpSpPr/>
          <p:nvPr/>
        </p:nvGrpSpPr>
        <p:grpSpPr>
          <a:xfrm rot="-1690726" flipH="1">
            <a:off x="914197" y="-275989"/>
            <a:ext cx="1090771" cy="970618"/>
            <a:chOff x="-40775" y="178450"/>
            <a:chExt cx="1061600" cy="970525"/>
          </a:xfrm>
        </p:grpSpPr>
        <p:sp>
          <p:nvSpPr>
            <p:cNvPr id="781" name="Google Shape;781;p27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27"/>
          <p:cNvGrpSpPr/>
          <p:nvPr/>
        </p:nvGrpSpPr>
        <p:grpSpPr>
          <a:xfrm rot="1317299">
            <a:off x="3648261" y="4415490"/>
            <a:ext cx="1794519" cy="1596898"/>
            <a:chOff x="-40775" y="178450"/>
            <a:chExt cx="1061600" cy="970525"/>
          </a:xfrm>
        </p:grpSpPr>
        <p:sp>
          <p:nvSpPr>
            <p:cNvPr id="787" name="Google Shape;787;p27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27"/>
          <p:cNvGrpSpPr/>
          <p:nvPr/>
        </p:nvGrpSpPr>
        <p:grpSpPr>
          <a:xfrm rot="3207036">
            <a:off x="7914747" y="840167"/>
            <a:ext cx="1533441" cy="1364540"/>
            <a:chOff x="-40775" y="178450"/>
            <a:chExt cx="1061600" cy="970525"/>
          </a:xfrm>
        </p:grpSpPr>
        <p:sp>
          <p:nvSpPr>
            <p:cNvPr id="793" name="Google Shape;793;p27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7"/>
          <p:cNvGrpSpPr/>
          <p:nvPr/>
        </p:nvGrpSpPr>
        <p:grpSpPr>
          <a:xfrm>
            <a:off x="312344" y="1709076"/>
            <a:ext cx="204605" cy="264756"/>
            <a:chOff x="2390900" y="733575"/>
            <a:chExt cx="263700" cy="341225"/>
          </a:xfrm>
        </p:grpSpPr>
        <p:sp>
          <p:nvSpPr>
            <p:cNvPr id="799" name="Google Shape;799;p27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27"/>
          <p:cNvGrpSpPr/>
          <p:nvPr/>
        </p:nvGrpSpPr>
        <p:grpSpPr>
          <a:xfrm>
            <a:off x="8430769" y="500151"/>
            <a:ext cx="204605" cy="264756"/>
            <a:chOff x="2390900" y="733575"/>
            <a:chExt cx="263700" cy="341225"/>
          </a:xfrm>
        </p:grpSpPr>
        <p:sp>
          <p:nvSpPr>
            <p:cNvPr id="802" name="Google Shape;802;p27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27"/>
          <p:cNvSpPr txBox="1">
            <a:spLocks noGrp="1"/>
          </p:cNvSpPr>
          <p:nvPr>
            <p:ph type="title"/>
          </p:nvPr>
        </p:nvSpPr>
        <p:spPr>
          <a:xfrm>
            <a:off x="713225" y="510075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7"/>
          <p:cNvSpPr txBox="1">
            <a:spLocks noGrp="1"/>
          </p:cNvSpPr>
          <p:nvPr>
            <p:ph type="title" idx="2"/>
          </p:nvPr>
        </p:nvSpPr>
        <p:spPr>
          <a:xfrm>
            <a:off x="1307301" y="1801613"/>
            <a:ext cx="26409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6" name="Google Shape;806;p27"/>
          <p:cNvSpPr txBox="1">
            <a:spLocks noGrp="1"/>
          </p:cNvSpPr>
          <p:nvPr>
            <p:ph type="title" idx="3"/>
          </p:nvPr>
        </p:nvSpPr>
        <p:spPr>
          <a:xfrm>
            <a:off x="5195751" y="1801625"/>
            <a:ext cx="26409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7" name="Google Shape;807;p27"/>
          <p:cNvSpPr txBox="1">
            <a:spLocks noGrp="1"/>
          </p:cNvSpPr>
          <p:nvPr>
            <p:ph type="subTitle" idx="1"/>
          </p:nvPr>
        </p:nvSpPr>
        <p:spPr>
          <a:xfrm>
            <a:off x="1307263" y="2200984"/>
            <a:ext cx="264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27"/>
          <p:cNvSpPr txBox="1">
            <a:spLocks noGrp="1"/>
          </p:cNvSpPr>
          <p:nvPr>
            <p:ph type="subTitle" idx="4"/>
          </p:nvPr>
        </p:nvSpPr>
        <p:spPr>
          <a:xfrm>
            <a:off x="5195713" y="2200997"/>
            <a:ext cx="264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27"/>
          <p:cNvSpPr txBox="1">
            <a:spLocks noGrp="1"/>
          </p:cNvSpPr>
          <p:nvPr>
            <p:ph type="title" idx="5"/>
          </p:nvPr>
        </p:nvSpPr>
        <p:spPr>
          <a:xfrm>
            <a:off x="1307329" y="3511128"/>
            <a:ext cx="26409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0" name="Google Shape;810;p27"/>
          <p:cNvSpPr txBox="1">
            <a:spLocks noGrp="1"/>
          </p:cNvSpPr>
          <p:nvPr>
            <p:ph type="title" idx="6"/>
          </p:nvPr>
        </p:nvSpPr>
        <p:spPr>
          <a:xfrm>
            <a:off x="5195779" y="3511153"/>
            <a:ext cx="26409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1" name="Google Shape;811;p27"/>
          <p:cNvSpPr txBox="1">
            <a:spLocks noGrp="1"/>
          </p:cNvSpPr>
          <p:nvPr>
            <p:ph type="subTitle" idx="7"/>
          </p:nvPr>
        </p:nvSpPr>
        <p:spPr>
          <a:xfrm>
            <a:off x="1307290" y="3910500"/>
            <a:ext cx="264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7"/>
          <p:cNvSpPr txBox="1">
            <a:spLocks noGrp="1"/>
          </p:cNvSpPr>
          <p:nvPr>
            <p:ph type="subTitle" idx="8"/>
          </p:nvPr>
        </p:nvSpPr>
        <p:spPr>
          <a:xfrm>
            <a:off x="5195740" y="3910525"/>
            <a:ext cx="264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28"/>
          <p:cNvGrpSpPr/>
          <p:nvPr/>
        </p:nvGrpSpPr>
        <p:grpSpPr>
          <a:xfrm rot="1388065" flipH="1">
            <a:off x="-596108" y="-38870"/>
            <a:ext cx="1667694" cy="1524673"/>
            <a:chOff x="-40775" y="178450"/>
            <a:chExt cx="1061600" cy="970525"/>
          </a:xfrm>
        </p:grpSpPr>
        <p:sp>
          <p:nvSpPr>
            <p:cNvPr id="815" name="Google Shape;815;p28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28"/>
          <p:cNvGrpSpPr/>
          <p:nvPr/>
        </p:nvGrpSpPr>
        <p:grpSpPr>
          <a:xfrm rot="-5252600" flipH="1">
            <a:off x="908951" y="-235913"/>
            <a:ext cx="1116981" cy="1021154"/>
            <a:chOff x="-40775" y="178450"/>
            <a:chExt cx="1061600" cy="970525"/>
          </a:xfrm>
        </p:grpSpPr>
        <p:sp>
          <p:nvSpPr>
            <p:cNvPr id="821" name="Google Shape;821;p28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28"/>
          <p:cNvGrpSpPr/>
          <p:nvPr/>
        </p:nvGrpSpPr>
        <p:grpSpPr>
          <a:xfrm rot="219" flipH="1">
            <a:off x="5510104" y="4490190"/>
            <a:ext cx="1667667" cy="1524598"/>
            <a:chOff x="-40775" y="178450"/>
            <a:chExt cx="1061600" cy="970525"/>
          </a:xfrm>
        </p:grpSpPr>
        <p:sp>
          <p:nvSpPr>
            <p:cNvPr id="827" name="Google Shape;827;p28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28"/>
          <p:cNvGrpSpPr/>
          <p:nvPr/>
        </p:nvGrpSpPr>
        <p:grpSpPr>
          <a:xfrm rot="-3589765" flipH="1">
            <a:off x="8084385" y="97652"/>
            <a:ext cx="1667674" cy="1524639"/>
            <a:chOff x="-40775" y="178450"/>
            <a:chExt cx="1061600" cy="970525"/>
          </a:xfrm>
        </p:grpSpPr>
        <p:sp>
          <p:nvSpPr>
            <p:cNvPr id="833" name="Google Shape;833;p28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28"/>
          <p:cNvGrpSpPr/>
          <p:nvPr/>
        </p:nvGrpSpPr>
        <p:grpSpPr>
          <a:xfrm>
            <a:off x="2078869" y="434814"/>
            <a:ext cx="204605" cy="264756"/>
            <a:chOff x="2390900" y="733575"/>
            <a:chExt cx="263700" cy="341225"/>
          </a:xfrm>
        </p:grpSpPr>
        <p:sp>
          <p:nvSpPr>
            <p:cNvPr id="839" name="Google Shape;839;p28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28"/>
          <p:cNvGrpSpPr/>
          <p:nvPr/>
        </p:nvGrpSpPr>
        <p:grpSpPr>
          <a:xfrm>
            <a:off x="8652719" y="1775364"/>
            <a:ext cx="204605" cy="264756"/>
            <a:chOff x="2390900" y="733575"/>
            <a:chExt cx="263700" cy="341225"/>
          </a:xfrm>
        </p:grpSpPr>
        <p:sp>
          <p:nvSpPr>
            <p:cNvPr id="842" name="Google Shape;842;p28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28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8"/>
          <p:cNvSpPr txBox="1">
            <a:spLocks noGrp="1"/>
          </p:cNvSpPr>
          <p:nvPr>
            <p:ph type="title" idx="2"/>
          </p:nvPr>
        </p:nvSpPr>
        <p:spPr>
          <a:xfrm>
            <a:off x="713261" y="18798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6" name="Google Shape;846;p28"/>
          <p:cNvSpPr txBox="1">
            <a:spLocks noGrp="1"/>
          </p:cNvSpPr>
          <p:nvPr>
            <p:ph type="title" idx="3"/>
          </p:nvPr>
        </p:nvSpPr>
        <p:spPr>
          <a:xfrm>
            <a:off x="3359723" y="18798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7" name="Google Shape;847;p28"/>
          <p:cNvSpPr txBox="1">
            <a:spLocks noGrp="1"/>
          </p:cNvSpPr>
          <p:nvPr>
            <p:ph type="title" idx="4"/>
          </p:nvPr>
        </p:nvSpPr>
        <p:spPr>
          <a:xfrm>
            <a:off x="6006236" y="18798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8" name="Google Shape;848;p28"/>
          <p:cNvSpPr txBox="1">
            <a:spLocks noGrp="1"/>
          </p:cNvSpPr>
          <p:nvPr>
            <p:ph type="subTitle" idx="1"/>
          </p:nvPr>
        </p:nvSpPr>
        <p:spPr>
          <a:xfrm>
            <a:off x="713225" y="22792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28"/>
          <p:cNvSpPr txBox="1">
            <a:spLocks noGrp="1"/>
          </p:cNvSpPr>
          <p:nvPr>
            <p:ph type="subTitle" idx="5"/>
          </p:nvPr>
        </p:nvSpPr>
        <p:spPr>
          <a:xfrm>
            <a:off x="3359688" y="22792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28"/>
          <p:cNvSpPr txBox="1">
            <a:spLocks noGrp="1"/>
          </p:cNvSpPr>
          <p:nvPr>
            <p:ph type="subTitle" idx="6"/>
          </p:nvPr>
        </p:nvSpPr>
        <p:spPr>
          <a:xfrm>
            <a:off x="6006200" y="22792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28"/>
          <p:cNvSpPr txBox="1">
            <a:spLocks noGrp="1"/>
          </p:cNvSpPr>
          <p:nvPr>
            <p:ph type="title" idx="7"/>
          </p:nvPr>
        </p:nvSpPr>
        <p:spPr>
          <a:xfrm>
            <a:off x="713211" y="3537725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2" name="Google Shape;852;p28"/>
          <p:cNvSpPr txBox="1">
            <a:spLocks noGrp="1"/>
          </p:cNvSpPr>
          <p:nvPr>
            <p:ph type="title" idx="8"/>
          </p:nvPr>
        </p:nvSpPr>
        <p:spPr>
          <a:xfrm>
            <a:off x="3359673" y="3537725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3" name="Google Shape;853;p28"/>
          <p:cNvSpPr txBox="1">
            <a:spLocks noGrp="1"/>
          </p:cNvSpPr>
          <p:nvPr>
            <p:ph type="title" idx="9"/>
          </p:nvPr>
        </p:nvSpPr>
        <p:spPr>
          <a:xfrm>
            <a:off x="6006186" y="3537725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4" name="Google Shape;854;p28"/>
          <p:cNvSpPr txBox="1">
            <a:spLocks noGrp="1"/>
          </p:cNvSpPr>
          <p:nvPr>
            <p:ph type="subTitle" idx="13"/>
          </p:nvPr>
        </p:nvSpPr>
        <p:spPr>
          <a:xfrm>
            <a:off x="713175" y="3937096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8"/>
          <p:cNvSpPr txBox="1">
            <a:spLocks noGrp="1"/>
          </p:cNvSpPr>
          <p:nvPr>
            <p:ph type="subTitle" idx="14"/>
          </p:nvPr>
        </p:nvSpPr>
        <p:spPr>
          <a:xfrm>
            <a:off x="3359638" y="3937096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28"/>
          <p:cNvSpPr txBox="1">
            <a:spLocks noGrp="1"/>
          </p:cNvSpPr>
          <p:nvPr>
            <p:ph type="subTitle" idx="15"/>
          </p:nvPr>
        </p:nvSpPr>
        <p:spPr>
          <a:xfrm>
            <a:off x="6006150" y="3937096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29"/>
          <p:cNvGrpSpPr/>
          <p:nvPr/>
        </p:nvGrpSpPr>
        <p:grpSpPr>
          <a:xfrm>
            <a:off x="5728144" y="4599426"/>
            <a:ext cx="204605" cy="264756"/>
            <a:chOff x="2390900" y="733575"/>
            <a:chExt cx="263700" cy="341225"/>
          </a:xfrm>
        </p:grpSpPr>
        <p:sp>
          <p:nvSpPr>
            <p:cNvPr id="859" name="Google Shape;859;p29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29"/>
          <p:cNvSpPr txBox="1">
            <a:spLocks noGrp="1"/>
          </p:cNvSpPr>
          <p:nvPr>
            <p:ph type="title"/>
          </p:nvPr>
        </p:nvSpPr>
        <p:spPr>
          <a:xfrm>
            <a:off x="2257925" y="702675"/>
            <a:ext cx="4628100" cy="12222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29"/>
          <p:cNvSpPr txBox="1">
            <a:spLocks noGrp="1"/>
          </p:cNvSpPr>
          <p:nvPr>
            <p:ph type="subTitle" idx="1"/>
          </p:nvPr>
        </p:nvSpPr>
        <p:spPr>
          <a:xfrm>
            <a:off x="2257925" y="1765700"/>
            <a:ext cx="4628100" cy="94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9"/>
          <p:cNvSpPr txBox="1"/>
          <p:nvPr/>
        </p:nvSpPr>
        <p:spPr>
          <a:xfrm flipH="1">
            <a:off x="2720550" y="3291125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864" name="Google Shape;864;p29"/>
          <p:cNvGrpSpPr/>
          <p:nvPr/>
        </p:nvGrpSpPr>
        <p:grpSpPr>
          <a:xfrm rot="3576742">
            <a:off x="-512624" y="2238639"/>
            <a:ext cx="2062349" cy="1885405"/>
            <a:chOff x="-40775" y="178450"/>
            <a:chExt cx="1061600" cy="970525"/>
          </a:xfrm>
        </p:grpSpPr>
        <p:sp>
          <p:nvSpPr>
            <p:cNvPr id="865" name="Google Shape;865;p29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29"/>
          <p:cNvGrpSpPr/>
          <p:nvPr/>
        </p:nvGrpSpPr>
        <p:grpSpPr>
          <a:xfrm rot="-4374046" flipH="1">
            <a:off x="7887496" y="2460008"/>
            <a:ext cx="1792997" cy="1639118"/>
            <a:chOff x="-40775" y="178450"/>
            <a:chExt cx="1061600" cy="970525"/>
          </a:xfrm>
        </p:grpSpPr>
        <p:sp>
          <p:nvSpPr>
            <p:cNvPr id="871" name="Google Shape;871;p29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29"/>
          <p:cNvGrpSpPr/>
          <p:nvPr/>
        </p:nvGrpSpPr>
        <p:grpSpPr>
          <a:xfrm rot="558785" flipH="1">
            <a:off x="7574325" y="1493210"/>
            <a:ext cx="1192610" cy="1090280"/>
            <a:chOff x="-40775" y="178450"/>
            <a:chExt cx="1061600" cy="970525"/>
          </a:xfrm>
        </p:grpSpPr>
        <p:sp>
          <p:nvSpPr>
            <p:cNvPr id="877" name="Google Shape;877;p29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29"/>
          <p:cNvGrpSpPr/>
          <p:nvPr/>
        </p:nvGrpSpPr>
        <p:grpSpPr>
          <a:xfrm rot="-1903332" flipH="1">
            <a:off x="5308691" y="-736437"/>
            <a:ext cx="1678002" cy="1534180"/>
            <a:chOff x="-40775" y="178450"/>
            <a:chExt cx="1061600" cy="970525"/>
          </a:xfrm>
        </p:grpSpPr>
        <p:sp>
          <p:nvSpPr>
            <p:cNvPr id="883" name="Google Shape;883;p29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29"/>
          <p:cNvGrpSpPr/>
          <p:nvPr/>
        </p:nvGrpSpPr>
        <p:grpSpPr>
          <a:xfrm>
            <a:off x="466744" y="1815051"/>
            <a:ext cx="204605" cy="264756"/>
            <a:chOff x="2390900" y="733575"/>
            <a:chExt cx="263700" cy="341225"/>
          </a:xfrm>
        </p:grpSpPr>
        <p:sp>
          <p:nvSpPr>
            <p:cNvPr id="889" name="Google Shape;889;p29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29"/>
          <p:cNvGrpSpPr/>
          <p:nvPr/>
        </p:nvGrpSpPr>
        <p:grpSpPr>
          <a:xfrm>
            <a:off x="8642644" y="1075751"/>
            <a:ext cx="204605" cy="264756"/>
            <a:chOff x="2390900" y="733575"/>
            <a:chExt cx="263700" cy="341225"/>
          </a:xfrm>
        </p:grpSpPr>
        <p:sp>
          <p:nvSpPr>
            <p:cNvPr id="892" name="Google Shape;892;p29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29"/>
          <p:cNvGrpSpPr/>
          <p:nvPr/>
        </p:nvGrpSpPr>
        <p:grpSpPr>
          <a:xfrm rot="5668578">
            <a:off x="-393435" y="4062101"/>
            <a:ext cx="1316685" cy="1203845"/>
            <a:chOff x="-40775" y="178450"/>
            <a:chExt cx="1061600" cy="970525"/>
          </a:xfrm>
        </p:grpSpPr>
        <p:sp>
          <p:nvSpPr>
            <p:cNvPr id="895" name="Google Shape;895;p29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0"/>
          <p:cNvGrpSpPr/>
          <p:nvPr/>
        </p:nvGrpSpPr>
        <p:grpSpPr>
          <a:xfrm rot="-495" flipH="1">
            <a:off x="2169478" y="-447041"/>
            <a:ext cx="1475199" cy="1312732"/>
            <a:chOff x="-40775" y="178450"/>
            <a:chExt cx="1061600" cy="970525"/>
          </a:xfrm>
        </p:grpSpPr>
        <p:sp>
          <p:nvSpPr>
            <p:cNvPr id="902" name="Google Shape;902;p3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30"/>
          <p:cNvGrpSpPr/>
          <p:nvPr/>
        </p:nvGrpSpPr>
        <p:grpSpPr>
          <a:xfrm rot="-1690726" flipH="1">
            <a:off x="914197" y="-275989"/>
            <a:ext cx="1090771" cy="970618"/>
            <a:chOff x="-40775" y="178450"/>
            <a:chExt cx="1061600" cy="970525"/>
          </a:xfrm>
        </p:grpSpPr>
        <p:sp>
          <p:nvSpPr>
            <p:cNvPr id="908" name="Google Shape;908;p3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30"/>
          <p:cNvGrpSpPr/>
          <p:nvPr/>
        </p:nvGrpSpPr>
        <p:grpSpPr>
          <a:xfrm rot="1317299">
            <a:off x="3648261" y="4415490"/>
            <a:ext cx="1794519" cy="1596898"/>
            <a:chOff x="-40775" y="178450"/>
            <a:chExt cx="1061600" cy="970525"/>
          </a:xfrm>
        </p:grpSpPr>
        <p:sp>
          <p:nvSpPr>
            <p:cNvPr id="914" name="Google Shape;914;p3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30"/>
          <p:cNvGrpSpPr/>
          <p:nvPr/>
        </p:nvGrpSpPr>
        <p:grpSpPr>
          <a:xfrm rot="3207036">
            <a:off x="5410272" y="3634417"/>
            <a:ext cx="1533441" cy="1364540"/>
            <a:chOff x="-40775" y="178450"/>
            <a:chExt cx="1061600" cy="970525"/>
          </a:xfrm>
        </p:grpSpPr>
        <p:sp>
          <p:nvSpPr>
            <p:cNvPr id="920" name="Google Shape;920;p3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0"/>
          <p:cNvGrpSpPr/>
          <p:nvPr/>
        </p:nvGrpSpPr>
        <p:grpSpPr>
          <a:xfrm>
            <a:off x="1864694" y="736276"/>
            <a:ext cx="204605" cy="264756"/>
            <a:chOff x="2390900" y="733575"/>
            <a:chExt cx="263700" cy="341225"/>
          </a:xfrm>
        </p:grpSpPr>
        <p:sp>
          <p:nvSpPr>
            <p:cNvPr id="926" name="Google Shape;926;p30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30"/>
          <p:cNvGrpSpPr/>
          <p:nvPr/>
        </p:nvGrpSpPr>
        <p:grpSpPr>
          <a:xfrm>
            <a:off x="4806769" y="4002476"/>
            <a:ext cx="204605" cy="264756"/>
            <a:chOff x="2390900" y="733575"/>
            <a:chExt cx="263700" cy="341225"/>
          </a:xfrm>
        </p:grpSpPr>
        <p:sp>
          <p:nvSpPr>
            <p:cNvPr id="929" name="Google Shape;929;p30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31"/>
          <p:cNvGrpSpPr/>
          <p:nvPr/>
        </p:nvGrpSpPr>
        <p:grpSpPr>
          <a:xfrm rot="1973218">
            <a:off x="7679542" y="2064001"/>
            <a:ext cx="1659510" cy="1517192"/>
            <a:chOff x="-40775" y="178450"/>
            <a:chExt cx="1061600" cy="970525"/>
          </a:xfrm>
        </p:grpSpPr>
        <p:sp>
          <p:nvSpPr>
            <p:cNvPr id="933" name="Google Shape;933;p3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31"/>
          <p:cNvGrpSpPr/>
          <p:nvPr/>
        </p:nvGrpSpPr>
        <p:grpSpPr>
          <a:xfrm rot="4526101">
            <a:off x="7877068" y="1196266"/>
            <a:ext cx="1057472" cy="966797"/>
            <a:chOff x="-40775" y="178450"/>
            <a:chExt cx="1061600" cy="970525"/>
          </a:xfrm>
        </p:grpSpPr>
        <p:sp>
          <p:nvSpPr>
            <p:cNvPr id="939" name="Google Shape;939;p3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31"/>
          <p:cNvGrpSpPr/>
          <p:nvPr/>
        </p:nvGrpSpPr>
        <p:grpSpPr>
          <a:xfrm>
            <a:off x="8380894" y="3763301"/>
            <a:ext cx="204605" cy="264756"/>
            <a:chOff x="2390900" y="733575"/>
            <a:chExt cx="263700" cy="341225"/>
          </a:xfrm>
        </p:grpSpPr>
        <p:sp>
          <p:nvSpPr>
            <p:cNvPr id="945" name="Google Shape;945;p31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31"/>
          <p:cNvGrpSpPr/>
          <p:nvPr/>
        </p:nvGrpSpPr>
        <p:grpSpPr>
          <a:xfrm rot="-680476" flipH="1">
            <a:off x="64303" y="-328163"/>
            <a:ext cx="2055695" cy="1879450"/>
            <a:chOff x="-40775" y="178450"/>
            <a:chExt cx="1061600" cy="970525"/>
          </a:xfrm>
        </p:grpSpPr>
        <p:sp>
          <p:nvSpPr>
            <p:cNvPr id="948" name="Google Shape;948;p3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31"/>
          <p:cNvGrpSpPr/>
          <p:nvPr/>
        </p:nvGrpSpPr>
        <p:grpSpPr>
          <a:xfrm rot="680478">
            <a:off x="2243887" y="-546092"/>
            <a:ext cx="1445136" cy="1321177"/>
            <a:chOff x="-40775" y="178450"/>
            <a:chExt cx="1061600" cy="970525"/>
          </a:xfrm>
        </p:grpSpPr>
        <p:sp>
          <p:nvSpPr>
            <p:cNvPr id="954" name="Google Shape;954;p3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31"/>
          <p:cNvGrpSpPr/>
          <p:nvPr/>
        </p:nvGrpSpPr>
        <p:grpSpPr>
          <a:xfrm>
            <a:off x="2385919" y="955851"/>
            <a:ext cx="204605" cy="264756"/>
            <a:chOff x="2390900" y="733575"/>
            <a:chExt cx="263700" cy="341225"/>
          </a:xfrm>
        </p:grpSpPr>
        <p:sp>
          <p:nvSpPr>
            <p:cNvPr id="960" name="Google Shape;960;p31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32"/>
          <p:cNvGrpSpPr/>
          <p:nvPr/>
        </p:nvGrpSpPr>
        <p:grpSpPr>
          <a:xfrm rot="-3875882" flipH="1">
            <a:off x="578099" y="3709662"/>
            <a:ext cx="2343623" cy="2142826"/>
            <a:chOff x="-40775" y="178450"/>
            <a:chExt cx="1061600" cy="970525"/>
          </a:xfrm>
        </p:grpSpPr>
        <p:sp>
          <p:nvSpPr>
            <p:cNvPr id="964" name="Google Shape;964;p3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2"/>
          <p:cNvGrpSpPr/>
          <p:nvPr/>
        </p:nvGrpSpPr>
        <p:grpSpPr>
          <a:xfrm rot="-680476" flipH="1">
            <a:off x="5015828" y="-607588"/>
            <a:ext cx="2055695" cy="1879450"/>
            <a:chOff x="-40775" y="178450"/>
            <a:chExt cx="1061600" cy="970525"/>
          </a:xfrm>
        </p:grpSpPr>
        <p:sp>
          <p:nvSpPr>
            <p:cNvPr id="970" name="Google Shape;970;p3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2"/>
          <p:cNvGrpSpPr/>
          <p:nvPr/>
        </p:nvGrpSpPr>
        <p:grpSpPr>
          <a:xfrm rot="680550">
            <a:off x="3428743" y="-244962"/>
            <a:ext cx="1135693" cy="1038262"/>
            <a:chOff x="-40775" y="178450"/>
            <a:chExt cx="1061600" cy="970525"/>
          </a:xfrm>
        </p:grpSpPr>
        <p:sp>
          <p:nvSpPr>
            <p:cNvPr id="976" name="Google Shape;976;p3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32"/>
          <p:cNvGrpSpPr/>
          <p:nvPr/>
        </p:nvGrpSpPr>
        <p:grpSpPr>
          <a:xfrm rot="-636684" flipH="1">
            <a:off x="-816749" y="1216412"/>
            <a:ext cx="1900708" cy="1737872"/>
            <a:chOff x="-40775" y="178450"/>
            <a:chExt cx="1061600" cy="970525"/>
          </a:xfrm>
        </p:grpSpPr>
        <p:sp>
          <p:nvSpPr>
            <p:cNvPr id="982" name="Google Shape;982;p3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32"/>
          <p:cNvGrpSpPr/>
          <p:nvPr/>
        </p:nvGrpSpPr>
        <p:grpSpPr>
          <a:xfrm>
            <a:off x="450644" y="894851"/>
            <a:ext cx="204605" cy="264756"/>
            <a:chOff x="2390900" y="733575"/>
            <a:chExt cx="263700" cy="341225"/>
          </a:xfrm>
        </p:grpSpPr>
        <p:sp>
          <p:nvSpPr>
            <p:cNvPr id="988" name="Google Shape;988;p3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2"/>
          <p:cNvGrpSpPr/>
          <p:nvPr/>
        </p:nvGrpSpPr>
        <p:grpSpPr>
          <a:xfrm>
            <a:off x="4655444" y="571201"/>
            <a:ext cx="204605" cy="264756"/>
            <a:chOff x="2390900" y="733575"/>
            <a:chExt cx="263700" cy="341225"/>
          </a:xfrm>
        </p:grpSpPr>
        <p:sp>
          <p:nvSpPr>
            <p:cNvPr id="991" name="Google Shape;991;p3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32"/>
          <p:cNvGrpSpPr/>
          <p:nvPr/>
        </p:nvGrpSpPr>
        <p:grpSpPr>
          <a:xfrm>
            <a:off x="3337719" y="4511376"/>
            <a:ext cx="204605" cy="264756"/>
            <a:chOff x="2390900" y="733575"/>
            <a:chExt cx="263700" cy="341225"/>
          </a:xfrm>
        </p:grpSpPr>
        <p:sp>
          <p:nvSpPr>
            <p:cNvPr id="994" name="Google Shape;994;p32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Ref idx="1001">
        <a:schemeClr val="bg1"/>
      </p:bgRef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4"/>
          <p:cNvGrpSpPr/>
          <p:nvPr/>
        </p:nvGrpSpPr>
        <p:grpSpPr>
          <a:xfrm>
            <a:off x="265869" y="2662664"/>
            <a:ext cx="204605" cy="264756"/>
            <a:chOff x="2390900" y="733575"/>
            <a:chExt cx="263700" cy="341225"/>
          </a:xfrm>
        </p:grpSpPr>
        <p:sp>
          <p:nvSpPr>
            <p:cNvPr id="99" name="Google Shape;99;p4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4"/>
          <p:cNvGrpSpPr/>
          <p:nvPr/>
        </p:nvGrpSpPr>
        <p:grpSpPr>
          <a:xfrm>
            <a:off x="8729664" y="1561548"/>
            <a:ext cx="204605" cy="264756"/>
            <a:chOff x="2390900" y="733575"/>
            <a:chExt cx="263700" cy="341225"/>
          </a:xfrm>
        </p:grpSpPr>
        <p:sp>
          <p:nvSpPr>
            <p:cNvPr id="102" name="Google Shape;102;p4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4"/>
          <p:cNvGrpSpPr/>
          <p:nvPr/>
        </p:nvGrpSpPr>
        <p:grpSpPr>
          <a:xfrm rot="438638">
            <a:off x="-559861" y="3115828"/>
            <a:ext cx="1459141" cy="1334057"/>
            <a:chOff x="-40775" y="178450"/>
            <a:chExt cx="1061600" cy="970525"/>
          </a:xfrm>
        </p:grpSpPr>
        <p:sp>
          <p:nvSpPr>
            <p:cNvPr id="105" name="Google Shape;105;p4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4"/>
          <p:cNvGrpSpPr/>
          <p:nvPr/>
        </p:nvGrpSpPr>
        <p:grpSpPr>
          <a:xfrm rot="-1797356" flipH="1">
            <a:off x="8228059" y="104097"/>
            <a:ext cx="1608556" cy="1470606"/>
            <a:chOff x="-40775" y="178450"/>
            <a:chExt cx="1061600" cy="970525"/>
          </a:xfrm>
        </p:grpSpPr>
        <p:sp>
          <p:nvSpPr>
            <p:cNvPr id="111" name="Google Shape;111;p4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713225" y="1228675"/>
            <a:ext cx="77175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"/>
              <a:buAutoNum type="arabicPeriod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878A7D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713225" y="486150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5"/>
          <p:cNvGrpSpPr/>
          <p:nvPr/>
        </p:nvGrpSpPr>
        <p:grpSpPr>
          <a:xfrm rot="-3294369" flipH="1">
            <a:off x="1235511" y="4163724"/>
            <a:ext cx="1712653" cy="1523854"/>
            <a:chOff x="-40775" y="178450"/>
            <a:chExt cx="1061600" cy="970525"/>
          </a:xfrm>
        </p:grpSpPr>
        <p:sp>
          <p:nvSpPr>
            <p:cNvPr id="126" name="Google Shape;126;p5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5"/>
          <p:cNvGrpSpPr/>
          <p:nvPr/>
        </p:nvGrpSpPr>
        <p:grpSpPr>
          <a:xfrm rot="-181726" flipH="1">
            <a:off x="4031720" y="-308257"/>
            <a:ext cx="1500863" cy="1335458"/>
            <a:chOff x="-40775" y="178450"/>
            <a:chExt cx="1061600" cy="970525"/>
          </a:xfrm>
        </p:grpSpPr>
        <p:sp>
          <p:nvSpPr>
            <p:cNvPr id="132" name="Google Shape;132;p5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5"/>
          <p:cNvGrpSpPr/>
          <p:nvPr/>
        </p:nvGrpSpPr>
        <p:grpSpPr>
          <a:xfrm rot="6475784" flipH="1">
            <a:off x="391868" y="4089432"/>
            <a:ext cx="936593" cy="833407"/>
            <a:chOff x="-40775" y="178450"/>
            <a:chExt cx="1061600" cy="970525"/>
          </a:xfrm>
        </p:grpSpPr>
        <p:sp>
          <p:nvSpPr>
            <p:cNvPr id="138" name="Google Shape;138;p5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5"/>
          <p:cNvGrpSpPr/>
          <p:nvPr/>
        </p:nvGrpSpPr>
        <p:grpSpPr>
          <a:xfrm>
            <a:off x="5719169" y="227101"/>
            <a:ext cx="204605" cy="264756"/>
            <a:chOff x="2390900" y="733575"/>
            <a:chExt cx="263700" cy="341225"/>
          </a:xfrm>
        </p:grpSpPr>
        <p:sp>
          <p:nvSpPr>
            <p:cNvPr id="144" name="Google Shape;144;p5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5"/>
          <p:cNvGrpSpPr/>
          <p:nvPr/>
        </p:nvGrpSpPr>
        <p:grpSpPr>
          <a:xfrm>
            <a:off x="3283769" y="4707826"/>
            <a:ext cx="204605" cy="264756"/>
            <a:chOff x="2390900" y="733575"/>
            <a:chExt cx="263700" cy="341225"/>
          </a:xfrm>
        </p:grpSpPr>
        <p:sp>
          <p:nvSpPr>
            <p:cNvPr id="147" name="Google Shape;147;p5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5"/>
          <p:cNvSpPr txBox="1">
            <a:spLocks noGrp="1"/>
          </p:cNvSpPr>
          <p:nvPr>
            <p:ph type="subTitle" idx="1"/>
          </p:nvPr>
        </p:nvSpPr>
        <p:spPr>
          <a:xfrm>
            <a:off x="713225" y="2529275"/>
            <a:ext cx="21309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subTitle" idx="2"/>
          </p:nvPr>
        </p:nvSpPr>
        <p:spPr>
          <a:xfrm>
            <a:off x="3063525" y="2529275"/>
            <a:ext cx="21309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ubik Black"/>
              <a:buNone/>
              <a:defRPr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713225" y="580875"/>
            <a:ext cx="3448200" cy="10539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subTitle" idx="3"/>
          </p:nvPr>
        </p:nvSpPr>
        <p:spPr>
          <a:xfrm>
            <a:off x="713225" y="3013850"/>
            <a:ext cx="21309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subTitle" idx="4"/>
          </p:nvPr>
        </p:nvSpPr>
        <p:spPr>
          <a:xfrm>
            <a:off x="3063525" y="3013850"/>
            <a:ext cx="21309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"/>
          <p:cNvGrpSpPr/>
          <p:nvPr/>
        </p:nvGrpSpPr>
        <p:grpSpPr>
          <a:xfrm rot="-5801943" flipH="1">
            <a:off x="-609886" y="1032068"/>
            <a:ext cx="1712695" cy="1523834"/>
            <a:chOff x="-40775" y="178450"/>
            <a:chExt cx="1061600" cy="970525"/>
          </a:xfrm>
        </p:grpSpPr>
        <p:sp>
          <p:nvSpPr>
            <p:cNvPr id="156" name="Google Shape;156;p6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6"/>
          <p:cNvGrpSpPr/>
          <p:nvPr/>
        </p:nvGrpSpPr>
        <p:grpSpPr>
          <a:xfrm rot="-676841" flipH="1">
            <a:off x="4936765" y="4510230"/>
            <a:ext cx="1712753" cy="1523846"/>
            <a:chOff x="-40775" y="178450"/>
            <a:chExt cx="1061600" cy="970525"/>
          </a:xfrm>
        </p:grpSpPr>
        <p:sp>
          <p:nvSpPr>
            <p:cNvPr id="162" name="Google Shape;162;p6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6"/>
          <p:cNvGrpSpPr/>
          <p:nvPr/>
        </p:nvGrpSpPr>
        <p:grpSpPr>
          <a:xfrm rot="1476478">
            <a:off x="7848130" y="-277587"/>
            <a:ext cx="1712706" cy="1523820"/>
            <a:chOff x="-40775" y="178450"/>
            <a:chExt cx="1061600" cy="970525"/>
          </a:xfrm>
        </p:grpSpPr>
        <p:sp>
          <p:nvSpPr>
            <p:cNvPr id="168" name="Google Shape;168;p6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6"/>
          <p:cNvGrpSpPr/>
          <p:nvPr/>
        </p:nvGrpSpPr>
        <p:grpSpPr>
          <a:xfrm>
            <a:off x="306794" y="2831851"/>
            <a:ext cx="204605" cy="264756"/>
            <a:chOff x="2390900" y="733575"/>
            <a:chExt cx="263700" cy="341225"/>
          </a:xfrm>
        </p:grpSpPr>
        <p:sp>
          <p:nvSpPr>
            <p:cNvPr id="174" name="Google Shape;174;p6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6"/>
          <p:cNvGrpSpPr/>
          <p:nvPr/>
        </p:nvGrpSpPr>
        <p:grpSpPr>
          <a:xfrm>
            <a:off x="8645194" y="1291601"/>
            <a:ext cx="204605" cy="264756"/>
            <a:chOff x="2390900" y="733575"/>
            <a:chExt cx="263700" cy="341225"/>
          </a:xfrm>
        </p:grpSpPr>
        <p:sp>
          <p:nvSpPr>
            <p:cNvPr id="177" name="Google Shape;177;p6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6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  <a:ln>
            <a:noFill/>
          </a:ln>
        </p:spPr>
        <p:txBody>
          <a:bodyPr spcFirstLastPara="1" wrap="square" lIns="411475" tIns="91425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>
            <a:spLocks noGrp="1"/>
          </p:cNvSpPr>
          <p:nvPr>
            <p:ph type="title"/>
          </p:nvPr>
        </p:nvSpPr>
        <p:spPr>
          <a:xfrm>
            <a:off x="713225" y="1390888"/>
            <a:ext cx="4222200" cy="15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82" name="Google Shape;182;p7"/>
          <p:cNvGrpSpPr/>
          <p:nvPr/>
        </p:nvGrpSpPr>
        <p:grpSpPr>
          <a:xfrm rot="-2699720" flipH="1">
            <a:off x="-389328" y="-297974"/>
            <a:ext cx="1843932" cy="1685741"/>
            <a:chOff x="-40775" y="178450"/>
            <a:chExt cx="1061600" cy="970525"/>
          </a:xfrm>
        </p:grpSpPr>
        <p:sp>
          <p:nvSpPr>
            <p:cNvPr id="183" name="Google Shape;183;p7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7"/>
          <p:cNvGrpSpPr/>
          <p:nvPr/>
        </p:nvGrpSpPr>
        <p:grpSpPr>
          <a:xfrm rot="-5639165" flipH="1">
            <a:off x="3395916" y="3977414"/>
            <a:ext cx="1667668" cy="1524605"/>
            <a:chOff x="-40775" y="178450"/>
            <a:chExt cx="1061600" cy="970525"/>
          </a:xfrm>
        </p:grpSpPr>
        <p:sp>
          <p:nvSpPr>
            <p:cNvPr id="189" name="Google Shape;189;p7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7"/>
          <p:cNvGrpSpPr/>
          <p:nvPr/>
        </p:nvGrpSpPr>
        <p:grpSpPr>
          <a:xfrm rot="1051534" flipH="1">
            <a:off x="1531315" y="-215450"/>
            <a:ext cx="1135875" cy="1038428"/>
            <a:chOff x="-40775" y="178450"/>
            <a:chExt cx="1061600" cy="970525"/>
          </a:xfrm>
        </p:grpSpPr>
        <p:sp>
          <p:nvSpPr>
            <p:cNvPr id="195" name="Google Shape;195;p7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7"/>
          <p:cNvGrpSpPr/>
          <p:nvPr/>
        </p:nvGrpSpPr>
        <p:grpSpPr>
          <a:xfrm>
            <a:off x="2854319" y="303489"/>
            <a:ext cx="204605" cy="264756"/>
            <a:chOff x="2390900" y="733575"/>
            <a:chExt cx="263700" cy="341225"/>
          </a:xfrm>
        </p:grpSpPr>
        <p:sp>
          <p:nvSpPr>
            <p:cNvPr id="201" name="Google Shape;201;p7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7"/>
          <p:cNvGrpSpPr/>
          <p:nvPr/>
        </p:nvGrpSpPr>
        <p:grpSpPr>
          <a:xfrm>
            <a:off x="5220494" y="4099839"/>
            <a:ext cx="204605" cy="264756"/>
            <a:chOff x="2390900" y="733575"/>
            <a:chExt cx="263700" cy="341225"/>
          </a:xfrm>
        </p:grpSpPr>
        <p:sp>
          <p:nvSpPr>
            <p:cNvPr id="204" name="Google Shape;204;p7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7"/>
          <p:cNvSpPr txBox="1">
            <a:spLocks noGrp="1"/>
          </p:cNvSpPr>
          <p:nvPr>
            <p:ph type="subTitle" idx="1"/>
          </p:nvPr>
        </p:nvSpPr>
        <p:spPr>
          <a:xfrm>
            <a:off x="713225" y="2886400"/>
            <a:ext cx="42222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8"/>
          <p:cNvGrpSpPr/>
          <p:nvPr/>
        </p:nvGrpSpPr>
        <p:grpSpPr>
          <a:xfrm>
            <a:off x="5315269" y="177014"/>
            <a:ext cx="204605" cy="264756"/>
            <a:chOff x="2390900" y="733575"/>
            <a:chExt cx="263700" cy="341225"/>
          </a:xfrm>
        </p:grpSpPr>
        <p:sp>
          <p:nvSpPr>
            <p:cNvPr id="209" name="Google Shape;209;p8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8"/>
          <p:cNvGrpSpPr/>
          <p:nvPr/>
        </p:nvGrpSpPr>
        <p:grpSpPr>
          <a:xfrm>
            <a:off x="6783744" y="4467039"/>
            <a:ext cx="204605" cy="264756"/>
            <a:chOff x="2390900" y="733575"/>
            <a:chExt cx="263700" cy="341225"/>
          </a:xfrm>
        </p:grpSpPr>
        <p:sp>
          <p:nvSpPr>
            <p:cNvPr id="212" name="Google Shape;212;p8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8"/>
          <p:cNvGrpSpPr/>
          <p:nvPr/>
        </p:nvGrpSpPr>
        <p:grpSpPr>
          <a:xfrm rot="-3119472" flipH="1">
            <a:off x="486479" y="3010881"/>
            <a:ext cx="1459181" cy="1334074"/>
            <a:chOff x="-40775" y="178450"/>
            <a:chExt cx="1061600" cy="970525"/>
          </a:xfrm>
        </p:grpSpPr>
        <p:sp>
          <p:nvSpPr>
            <p:cNvPr id="215" name="Google Shape;215;p8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8"/>
          <p:cNvGrpSpPr/>
          <p:nvPr/>
        </p:nvGrpSpPr>
        <p:grpSpPr>
          <a:xfrm rot="3577014">
            <a:off x="2379533" y="-646069"/>
            <a:ext cx="1959990" cy="1791925"/>
            <a:chOff x="-40775" y="178450"/>
            <a:chExt cx="1061600" cy="970525"/>
          </a:xfrm>
        </p:grpSpPr>
        <p:sp>
          <p:nvSpPr>
            <p:cNvPr id="221" name="Google Shape;221;p8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 rot="578274">
            <a:off x="7537369" y="2439677"/>
            <a:ext cx="1275791" cy="1166357"/>
            <a:chOff x="-40775" y="178450"/>
            <a:chExt cx="1061600" cy="970525"/>
          </a:xfrm>
        </p:grpSpPr>
        <p:sp>
          <p:nvSpPr>
            <p:cNvPr id="227" name="Google Shape;227;p8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8"/>
          <p:cNvGrpSpPr/>
          <p:nvPr/>
        </p:nvGrpSpPr>
        <p:grpSpPr>
          <a:xfrm rot="2364831">
            <a:off x="7839374" y="3478316"/>
            <a:ext cx="1781379" cy="1628616"/>
            <a:chOff x="-40775" y="178450"/>
            <a:chExt cx="1061600" cy="970525"/>
          </a:xfrm>
        </p:grpSpPr>
        <p:sp>
          <p:nvSpPr>
            <p:cNvPr id="233" name="Google Shape;233;p8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8"/>
          <p:cNvSpPr txBox="1">
            <a:spLocks noGrp="1"/>
          </p:cNvSpPr>
          <p:nvPr>
            <p:ph type="title"/>
          </p:nvPr>
        </p:nvSpPr>
        <p:spPr>
          <a:xfrm>
            <a:off x="1574250" y="1189650"/>
            <a:ext cx="5995500" cy="26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Ref idx="1001">
        <a:schemeClr val="bg1"/>
      </p:bgRef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9"/>
          <p:cNvGrpSpPr/>
          <p:nvPr/>
        </p:nvGrpSpPr>
        <p:grpSpPr>
          <a:xfrm>
            <a:off x="3500919" y="452514"/>
            <a:ext cx="204605" cy="264756"/>
            <a:chOff x="2390900" y="733575"/>
            <a:chExt cx="263700" cy="341225"/>
          </a:xfrm>
        </p:grpSpPr>
        <p:sp>
          <p:nvSpPr>
            <p:cNvPr id="241" name="Google Shape;241;p9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9"/>
          <p:cNvGrpSpPr/>
          <p:nvPr/>
        </p:nvGrpSpPr>
        <p:grpSpPr>
          <a:xfrm>
            <a:off x="6580150" y="4391990"/>
            <a:ext cx="204605" cy="264756"/>
            <a:chOff x="2390900" y="733575"/>
            <a:chExt cx="263700" cy="341225"/>
          </a:xfrm>
        </p:grpSpPr>
        <p:sp>
          <p:nvSpPr>
            <p:cNvPr id="244" name="Google Shape;244;p9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9"/>
          <p:cNvGrpSpPr/>
          <p:nvPr/>
        </p:nvGrpSpPr>
        <p:grpSpPr>
          <a:xfrm rot="1497749">
            <a:off x="5661622" y="-435470"/>
            <a:ext cx="1573692" cy="1438725"/>
            <a:chOff x="-40775" y="178450"/>
            <a:chExt cx="1061600" cy="970525"/>
          </a:xfrm>
        </p:grpSpPr>
        <p:sp>
          <p:nvSpPr>
            <p:cNvPr id="247" name="Google Shape;247;p9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9"/>
          <p:cNvGrpSpPr/>
          <p:nvPr/>
        </p:nvGrpSpPr>
        <p:grpSpPr>
          <a:xfrm rot="-383">
            <a:off x="6541026" y="4272211"/>
            <a:ext cx="1906103" cy="1742578"/>
            <a:chOff x="-40775" y="178450"/>
            <a:chExt cx="1061600" cy="970525"/>
          </a:xfrm>
        </p:grpSpPr>
        <p:sp>
          <p:nvSpPr>
            <p:cNvPr id="253" name="Google Shape;253;p9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9"/>
          <p:cNvSpPr txBox="1">
            <a:spLocks noGrp="1"/>
          </p:cNvSpPr>
          <p:nvPr>
            <p:ph type="title"/>
          </p:nvPr>
        </p:nvSpPr>
        <p:spPr>
          <a:xfrm>
            <a:off x="3874075" y="1698900"/>
            <a:ext cx="45567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9" name="Google Shape;259;p9"/>
          <p:cNvSpPr txBox="1">
            <a:spLocks noGrp="1"/>
          </p:cNvSpPr>
          <p:nvPr>
            <p:ph type="subTitle" idx="1"/>
          </p:nvPr>
        </p:nvSpPr>
        <p:spPr>
          <a:xfrm>
            <a:off x="3874075" y="2368200"/>
            <a:ext cx="4556700" cy="9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FB948E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"/>
          <p:cNvSpPr txBox="1">
            <a:spLocks noGrp="1"/>
          </p:cNvSpPr>
          <p:nvPr>
            <p:ph type="title"/>
          </p:nvPr>
        </p:nvSpPr>
        <p:spPr>
          <a:xfrm>
            <a:off x="713225" y="1282650"/>
            <a:ext cx="3492600" cy="21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grpSp>
        <p:nvGrpSpPr>
          <p:cNvPr id="263" name="Google Shape;263;p10"/>
          <p:cNvGrpSpPr/>
          <p:nvPr/>
        </p:nvGrpSpPr>
        <p:grpSpPr>
          <a:xfrm rot="-811202" flipH="1">
            <a:off x="3239362" y="3810947"/>
            <a:ext cx="1723278" cy="1533374"/>
            <a:chOff x="-40775" y="178450"/>
            <a:chExt cx="1061600" cy="970525"/>
          </a:xfrm>
        </p:grpSpPr>
        <p:sp>
          <p:nvSpPr>
            <p:cNvPr id="264" name="Google Shape;264;p1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0"/>
          <p:cNvGrpSpPr/>
          <p:nvPr/>
        </p:nvGrpSpPr>
        <p:grpSpPr>
          <a:xfrm rot="1022908" flipH="1">
            <a:off x="-368403" y="3228239"/>
            <a:ext cx="1252858" cy="1114763"/>
            <a:chOff x="-40775" y="178450"/>
            <a:chExt cx="1061600" cy="970525"/>
          </a:xfrm>
        </p:grpSpPr>
        <p:sp>
          <p:nvSpPr>
            <p:cNvPr id="270" name="Google Shape;270;p1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0"/>
          <p:cNvGrpSpPr/>
          <p:nvPr/>
        </p:nvGrpSpPr>
        <p:grpSpPr>
          <a:xfrm rot="-4655221" flipH="1">
            <a:off x="3497845" y="-407178"/>
            <a:ext cx="1475182" cy="1312687"/>
            <a:chOff x="-40775" y="178450"/>
            <a:chExt cx="1061600" cy="970525"/>
          </a:xfrm>
        </p:grpSpPr>
        <p:sp>
          <p:nvSpPr>
            <p:cNvPr id="276" name="Google Shape;276;p1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0"/>
          <p:cNvGrpSpPr/>
          <p:nvPr/>
        </p:nvGrpSpPr>
        <p:grpSpPr>
          <a:xfrm>
            <a:off x="2954144" y="416276"/>
            <a:ext cx="204605" cy="264756"/>
            <a:chOff x="2390900" y="733575"/>
            <a:chExt cx="263700" cy="341225"/>
          </a:xfrm>
        </p:grpSpPr>
        <p:sp>
          <p:nvSpPr>
            <p:cNvPr id="282" name="Google Shape;282;p10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0"/>
          <p:cNvGrpSpPr/>
          <p:nvPr/>
        </p:nvGrpSpPr>
        <p:grpSpPr>
          <a:xfrm>
            <a:off x="1020394" y="4445251"/>
            <a:ext cx="204605" cy="264756"/>
            <a:chOff x="2390900" y="733575"/>
            <a:chExt cx="263700" cy="341225"/>
          </a:xfrm>
        </p:grpSpPr>
        <p:sp>
          <p:nvSpPr>
            <p:cNvPr id="285" name="Google Shape;285;p10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Black"/>
              <a:buNone/>
              <a:defRPr sz="3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Char char="●"/>
              <a:defRPr sz="1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8" name="Google Shape;998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3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3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5FXCflIbHfwk_9WZ73HbAC5MD7RZiHFTh50HBy6TF0/copy#gid=0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cs.google.com/spreadsheets/d/1Z5FXCflIbHfwk_9WZ73HbAC5MD7RZiHFTh50HBy6TF0/copy#gid=2047586444" TargetMode="Externa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ubi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fonts.google.com/specimen/Barlo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7"/>
          <p:cNvSpPr txBox="1">
            <a:spLocks noGrp="1"/>
          </p:cNvSpPr>
          <p:nvPr>
            <p:ph type="ctrTitle"/>
          </p:nvPr>
        </p:nvSpPr>
        <p:spPr>
          <a:xfrm>
            <a:off x="1263132" y="878025"/>
            <a:ext cx="6617736" cy="19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Projet fil rouge</a:t>
            </a:r>
            <a:br>
              <a:rPr lang="en" sz="2000" dirty="0"/>
            </a:br>
            <a:br>
              <a:rPr lang="en" sz="2800" dirty="0"/>
            </a:br>
            <a:r>
              <a:rPr lang="e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Sang-thétique</a:t>
            </a:r>
            <a:endParaRPr sz="6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9" name="Google Shape;1009;p37"/>
          <p:cNvSpPr txBox="1">
            <a:spLocks noGrp="1"/>
          </p:cNvSpPr>
          <p:nvPr>
            <p:ph type="subTitle" idx="1"/>
          </p:nvPr>
        </p:nvSpPr>
        <p:spPr>
          <a:xfrm>
            <a:off x="1587150" y="3262304"/>
            <a:ext cx="5969700" cy="1132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Léa CASAGRANDE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latin typeface="Bahnschrift Light" panose="020B0502040204020203" pitchFamily="34" charset="0"/>
              </a:rPr>
              <a:t>Développeur web et web mobile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>
                <a:latin typeface="Bahnschrift Light" panose="020B0502040204020203" pitchFamily="34" charset="0"/>
              </a:rPr>
              <a:t>ADRAR 2022-2023</a:t>
            </a:r>
            <a:endParaRPr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2"/>
          <p:cNvSpPr txBox="1">
            <a:spLocks noGrp="1"/>
          </p:cNvSpPr>
          <p:nvPr>
            <p:ph type="title"/>
          </p:nvPr>
        </p:nvSpPr>
        <p:spPr>
          <a:xfrm>
            <a:off x="713225" y="2356350"/>
            <a:ext cx="626706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HTML - CSS</a:t>
            </a:r>
            <a:endParaRPr sz="4000" dirty="0"/>
          </a:p>
        </p:txBody>
      </p:sp>
      <p:sp>
        <p:nvSpPr>
          <p:cNvPr id="1065" name="Google Shape;1065;p42"/>
          <p:cNvSpPr txBox="1">
            <a:spLocks noGrp="1"/>
          </p:cNvSpPr>
          <p:nvPr>
            <p:ph type="title" idx="2"/>
          </p:nvPr>
        </p:nvSpPr>
        <p:spPr>
          <a:xfrm>
            <a:off x="713225" y="1027663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03</a:t>
            </a:r>
            <a:endParaRPr sz="7200" dirty="0"/>
          </a:p>
        </p:txBody>
      </p:sp>
      <p:grpSp>
        <p:nvGrpSpPr>
          <p:cNvPr id="1066" name="Google Shape;1066;p42"/>
          <p:cNvGrpSpPr/>
          <p:nvPr/>
        </p:nvGrpSpPr>
        <p:grpSpPr>
          <a:xfrm rot="10319355">
            <a:off x="7045582" y="2052624"/>
            <a:ext cx="1109905" cy="1014782"/>
            <a:chOff x="-40775" y="178450"/>
            <a:chExt cx="1061600" cy="970525"/>
          </a:xfrm>
        </p:grpSpPr>
        <p:sp>
          <p:nvSpPr>
            <p:cNvPr id="1067" name="Google Shape;1067;p4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14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8"/>
          <p:cNvSpPr txBox="1">
            <a:spLocks noGrp="1"/>
          </p:cNvSpPr>
          <p:nvPr>
            <p:ph type="body" idx="1"/>
          </p:nvPr>
        </p:nvSpPr>
        <p:spPr>
          <a:xfrm>
            <a:off x="713225" y="1228675"/>
            <a:ext cx="77175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Here’s what you’ll find in this </a:t>
            </a:r>
            <a:r>
              <a:rPr lang="en" b="1" dirty="0">
                <a:uFill>
                  <a:noFill/>
                </a:uFill>
                <a:hlinkClick r:id="rId3"/>
              </a:rPr>
              <a:t>Slidesgo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 template: 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A slide structure based on a presentation about a disease, which you can easily adapt to your needs. For more info on how to edit the template, please visit </a:t>
            </a:r>
            <a:r>
              <a:rPr lang="en" b="1" dirty="0">
                <a:uFill>
                  <a:noFill/>
                </a:uFill>
                <a:hlinkClick r:id="rId4"/>
              </a:rPr>
              <a:t>Slidesgo School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 or read our </a:t>
            </a:r>
            <a:r>
              <a:rPr lang="en" b="1" dirty="0">
                <a:uFill>
                  <a:noFill/>
                </a:uFill>
                <a:hlinkClick r:id="rId5"/>
              </a:rPr>
              <a:t>FAQs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An assortment of graphic resources that are suitable for use in the presentation can be found in the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alternative resources slide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A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6" action="ppaction://hlinksldjump"/>
              </a:rPr>
              <a:t>thanks slide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, which you must keep so that proper credits for our design are given.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A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 resources slide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, where you’ll find links to all the elements used in the template.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Instructions for use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Final slides with: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The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7" action="ppaction://hlinksldjump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rId7" action="ppaction://hlinksldjump"/>
              </a:rPr>
              <a:t>fonts and colors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 used in the template.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A selection of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illustrations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. You can also customize and animate them as you wish with the online editor. Visit </a:t>
            </a:r>
            <a:r>
              <a:rPr lang="en" b="1" dirty="0">
                <a:uFill>
                  <a:noFill/>
                </a:uFill>
                <a:hlinkClick r:id="rId8"/>
              </a:rPr>
              <a:t>Storyset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 to find more. 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More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" action="ppaction://noaction"/>
              </a:rPr>
              <a:t>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, whose size and color can be edited. 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Sets of </a:t>
            </a:r>
            <a:r>
              <a:rPr lang="en" b="1" dirty="0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customizable icons</a:t>
            </a: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 of the following themes: general, business, avatar, creative process, education, help &amp; support, medical, nature, performing arts, SEO &amp; marketing, and teamwork.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  <a:t>You can delete this slide when you’re done editing the presentation.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015" name="Google Shape;1015;p38"/>
          <p:cNvSpPr txBox="1">
            <a:spLocks noGrp="1"/>
          </p:cNvSpPr>
          <p:nvPr>
            <p:ph type="title"/>
          </p:nvPr>
        </p:nvSpPr>
        <p:spPr>
          <a:xfrm>
            <a:off x="713225" y="486150"/>
            <a:ext cx="7717500" cy="706500"/>
          </a:xfrm>
          <a:prstGeom prst="rect">
            <a:avLst/>
          </a:prstGeom>
        </p:spPr>
        <p:txBody>
          <a:bodyPr spcFirstLastPara="1" wrap="square" lIns="411475" tIns="91425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 Cahier des charges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701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1"/>
          <p:cNvSpPr txBox="1">
            <a:spLocks noGrp="1"/>
          </p:cNvSpPr>
          <p:nvPr>
            <p:ph type="title"/>
          </p:nvPr>
        </p:nvSpPr>
        <p:spPr>
          <a:xfrm>
            <a:off x="1574250" y="1189650"/>
            <a:ext cx="5995500" cy="26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3"/>
          <p:cNvSpPr txBox="1">
            <a:spLocks noGrp="1"/>
          </p:cNvSpPr>
          <p:nvPr>
            <p:ph type="title"/>
          </p:nvPr>
        </p:nvSpPr>
        <p:spPr>
          <a:xfrm>
            <a:off x="713261" y="24894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Anemia</a:t>
            </a:r>
            <a:endParaRPr/>
          </a:p>
        </p:txBody>
      </p:sp>
      <p:sp>
        <p:nvSpPr>
          <p:cNvPr id="1077" name="Google Shape;1077;p43"/>
          <p:cNvSpPr txBox="1">
            <a:spLocks noGrp="1"/>
          </p:cNvSpPr>
          <p:nvPr>
            <p:ph type="title" idx="2"/>
          </p:nvPr>
        </p:nvSpPr>
        <p:spPr>
          <a:xfrm>
            <a:off x="3359723" y="24894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Infections</a:t>
            </a:r>
            <a:endParaRPr/>
          </a:p>
        </p:txBody>
      </p:sp>
      <p:sp>
        <p:nvSpPr>
          <p:cNvPr id="1078" name="Google Shape;1078;p43"/>
          <p:cNvSpPr txBox="1">
            <a:spLocks noGrp="1"/>
          </p:cNvSpPr>
          <p:nvPr>
            <p:ph type="title" idx="3"/>
          </p:nvPr>
        </p:nvSpPr>
        <p:spPr>
          <a:xfrm>
            <a:off x="6006236" y="24894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Pains</a:t>
            </a:r>
            <a:endParaRPr/>
          </a:p>
        </p:txBody>
      </p:sp>
      <p:sp>
        <p:nvSpPr>
          <p:cNvPr id="1079" name="Google Shape;1079;p43"/>
          <p:cNvSpPr txBox="1">
            <a:spLocks noGrp="1"/>
          </p:cNvSpPr>
          <p:nvPr>
            <p:ph type="subTitle" idx="1"/>
          </p:nvPr>
        </p:nvSpPr>
        <p:spPr>
          <a:xfrm>
            <a:off x="713225" y="28888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080" name="Google Shape;1080;p43"/>
          <p:cNvSpPr txBox="1">
            <a:spLocks noGrp="1"/>
          </p:cNvSpPr>
          <p:nvPr>
            <p:ph type="subTitle" idx="4"/>
          </p:nvPr>
        </p:nvSpPr>
        <p:spPr>
          <a:xfrm>
            <a:off x="3359688" y="28888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081" name="Google Shape;1081;p43"/>
          <p:cNvSpPr txBox="1">
            <a:spLocks noGrp="1"/>
          </p:cNvSpPr>
          <p:nvPr>
            <p:ph type="subTitle" idx="5"/>
          </p:nvPr>
        </p:nvSpPr>
        <p:spPr>
          <a:xfrm>
            <a:off x="6006200" y="28888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082" name="Google Shape;1082;p43"/>
          <p:cNvSpPr txBox="1">
            <a:spLocks noGrp="1"/>
          </p:cNvSpPr>
          <p:nvPr>
            <p:ph type="title" idx="6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anemia</a:t>
            </a:r>
            <a:endParaRPr/>
          </a:p>
        </p:txBody>
      </p:sp>
      <p:grpSp>
        <p:nvGrpSpPr>
          <p:cNvPr id="1083" name="Google Shape;1083;p43"/>
          <p:cNvGrpSpPr/>
          <p:nvPr/>
        </p:nvGrpSpPr>
        <p:grpSpPr>
          <a:xfrm>
            <a:off x="1666647" y="1884320"/>
            <a:ext cx="517745" cy="457371"/>
            <a:chOff x="1190625" y="543925"/>
            <a:chExt cx="5219200" cy="4605950"/>
          </a:xfrm>
        </p:grpSpPr>
        <p:sp>
          <p:nvSpPr>
            <p:cNvPr id="1084" name="Google Shape;1084;p43"/>
            <p:cNvSpPr/>
            <p:nvPr/>
          </p:nvSpPr>
          <p:spPr>
            <a:xfrm>
              <a:off x="1190625" y="543925"/>
              <a:ext cx="5219200" cy="4605950"/>
            </a:xfrm>
            <a:custGeom>
              <a:avLst/>
              <a:gdLst/>
              <a:ahLst/>
              <a:cxnLst/>
              <a:rect l="l" t="t" r="r" b="b"/>
              <a:pathLst>
                <a:path w="208768" h="184238" extrusionOk="0">
                  <a:moveTo>
                    <a:pt x="95283" y="47006"/>
                  </a:moveTo>
                  <a:lnTo>
                    <a:pt x="100469" y="55193"/>
                  </a:lnTo>
                  <a:cubicBezTo>
                    <a:pt x="100632" y="55454"/>
                    <a:pt x="103764" y="60412"/>
                    <a:pt x="107613" y="67230"/>
                  </a:cubicBezTo>
                  <a:cubicBezTo>
                    <a:pt x="111169" y="60771"/>
                    <a:pt x="114430" y="55585"/>
                    <a:pt x="114659" y="55259"/>
                  </a:cubicBezTo>
                  <a:lnTo>
                    <a:pt x="119813" y="47038"/>
                  </a:lnTo>
                  <a:lnTo>
                    <a:pt x="124999" y="55259"/>
                  </a:lnTo>
                  <a:cubicBezTo>
                    <a:pt x="128816" y="61293"/>
                    <a:pt x="141309" y="81844"/>
                    <a:pt x="141309" y="91336"/>
                  </a:cubicBezTo>
                  <a:cubicBezTo>
                    <a:pt x="141309" y="102459"/>
                    <a:pt x="132795" y="111658"/>
                    <a:pt x="121933" y="112702"/>
                  </a:cubicBezTo>
                  <a:cubicBezTo>
                    <a:pt x="118541" y="124217"/>
                    <a:pt x="107874" y="132633"/>
                    <a:pt x="95283" y="132633"/>
                  </a:cubicBezTo>
                  <a:cubicBezTo>
                    <a:pt x="79951" y="132633"/>
                    <a:pt x="67458" y="120172"/>
                    <a:pt x="67458" y="104808"/>
                  </a:cubicBezTo>
                  <a:cubicBezTo>
                    <a:pt x="67458" y="102590"/>
                    <a:pt x="67458" y="95805"/>
                    <a:pt x="79038" y="74243"/>
                  </a:cubicBezTo>
                  <a:cubicBezTo>
                    <a:pt x="84518" y="64098"/>
                    <a:pt x="89868" y="55552"/>
                    <a:pt x="90096" y="55193"/>
                  </a:cubicBezTo>
                  <a:lnTo>
                    <a:pt x="95283" y="47006"/>
                  </a:lnTo>
                  <a:close/>
                  <a:moveTo>
                    <a:pt x="152302" y="0"/>
                  </a:moveTo>
                  <a:cubicBezTo>
                    <a:pt x="137199" y="0"/>
                    <a:pt x="123042" y="5872"/>
                    <a:pt x="112375" y="16539"/>
                  </a:cubicBezTo>
                  <a:lnTo>
                    <a:pt x="104384" y="24531"/>
                  </a:lnTo>
                  <a:lnTo>
                    <a:pt x="96392" y="16539"/>
                  </a:lnTo>
                  <a:cubicBezTo>
                    <a:pt x="85382" y="5530"/>
                    <a:pt x="70924" y="25"/>
                    <a:pt x="56465" y="25"/>
                  </a:cubicBezTo>
                  <a:cubicBezTo>
                    <a:pt x="42006" y="25"/>
                    <a:pt x="27547" y="5530"/>
                    <a:pt x="16538" y="16539"/>
                  </a:cubicBezTo>
                  <a:cubicBezTo>
                    <a:pt x="5872" y="27205"/>
                    <a:pt x="0" y="41395"/>
                    <a:pt x="0" y="56465"/>
                  </a:cubicBezTo>
                  <a:cubicBezTo>
                    <a:pt x="0" y="71568"/>
                    <a:pt x="5872" y="85725"/>
                    <a:pt x="16538" y="96392"/>
                  </a:cubicBezTo>
                  <a:lnTo>
                    <a:pt x="104384" y="184237"/>
                  </a:lnTo>
                  <a:lnTo>
                    <a:pt x="192229" y="96392"/>
                  </a:lnTo>
                  <a:cubicBezTo>
                    <a:pt x="202896" y="85725"/>
                    <a:pt x="208767" y="71568"/>
                    <a:pt x="208767" y="56465"/>
                  </a:cubicBezTo>
                  <a:cubicBezTo>
                    <a:pt x="208767" y="41395"/>
                    <a:pt x="202896" y="27205"/>
                    <a:pt x="192229" y="16539"/>
                  </a:cubicBezTo>
                  <a:cubicBezTo>
                    <a:pt x="181562" y="5872"/>
                    <a:pt x="167373" y="0"/>
                    <a:pt x="152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3182875" y="2301325"/>
              <a:ext cx="779625" cy="1252625"/>
            </a:xfrm>
            <a:custGeom>
              <a:avLst/>
              <a:gdLst/>
              <a:ahLst/>
              <a:cxnLst/>
              <a:rect l="l" t="t" r="r" b="b"/>
              <a:pathLst>
                <a:path w="31185" h="50105" extrusionOk="0">
                  <a:moveTo>
                    <a:pt x="15593" y="0"/>
                  </a:moveTo>
                  <a:cubicBezTo>
                    <a:pt x="7960" y="13048"/>
                    <a:pt x="0" y="28836"/>
                    <a:pt x="0" y="34512"/>
                  </a:cubicBezTo>
                  <a:cubicBezTo>
                    <a:pt x="0" y="43124"/>
                    <a:pt x="7014" y="50104"/>
                    <a:pt x="15593" y="50104"/>
                  </a:cubicBezTo>
                  <a:cubicBezTo>
                    <a:pt x="24172" y="50104"/>
                    <a:pt x="31185" y="43124"/>
                    <a:pt x="31185" y="34512"/>
                  </a:cubicBezTo>
                  <a:cubicBezTo>
                    <a:pt x="31185" y="33142"/>
                    <a:pt x="30435" y="27205"/>
                    <a:pt x="21040" y="9754"/>
                  </a:cubicBezTo>
                  <a:cubicBezTo>
                    <a:pt x="19148" y="6198"/>
                    <a:pt x="17256" y="2838"/>
                    <a:pt x="15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4057075" y="2305400"/>
              <a:ext cx="360475" cy="742950"/>
            </a:xfrm>
            <a:custGeom>
              <a:avLst/>
              <a:gdLst/>
              <a:ahLst/>
              <a:cxnLst/>
              <a:rect l="l" t="t" r="r" b="b"/>
              <a:pathLst>
                <a:path w="14419" h="29718" extrusionOk="0">
                  <a:moveTo>
                    <a:pt x="5187" y="0"/>
                  </a:moveTo>
                  <a:cubicBezTo>
                    <a:pt x="3491" y="3001"/>
                    <a:pt x="1599" y="6459"/>
                    <a:pt x="1" y="9819"/>
                  </a:cubicBezTo>
                  <a:cubicBezTo>
                    <a:pt x="5057" y="19931"/>
                    <a:pt x="7079" y="26031"/>
                    <a:pt x="7895" y="29717"/>
                  </a:cubicBezTo>
                  <a:cubicBezTo>
                    <a:pt x="11679" y="28543"/>
                    <a:pt x="14419" y="25020"/>
                    <a:pt x="14419" y="20877"/>
                  </a:cubicBezTo>
                  <a:cubicBezTo>
                    <a:pt x="14419" y="17876"/>
                    <a:pt x="10211" y="8938"/>
                    <a:pt x="5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43"/>
          <p:cNvGrpSpPr/>
          <p:nvPr/>
        </p:nvGrpSpPr>
        <p:grpSpPr>
          <a:xfrm>
            <a:off x="4343425" y="1884400"/>
            <a:ext cx="457202" cy="457202"/>
            <a:chOff x="1190625" y="238125"/>
            <a:chExt cx="5219200" cy="5219200"/>
          </a:xfrm>
        </p:grpSpPr>
        <p:sp>
          <p:nvSpPr>
            <p:cNvPr id="1088" name="Google Shape;1088;p43"/>
            <p:cNvSpPr/>
            <p:nvPr/>
          </p:nvSpPr>
          <p:spPr>
            <a:xfrm>
              <a:off x="2108050" y="4214475"/>
              <a:ext cx="321325" cy="325400"/>
            </a:xfrm>
            <a:custGeom>
              <a:avLst/>
              <a:gdLst/>
              <a:ahLst/>
              <a:cxnLst/>
              <a:rect l="l" t="t" r="r" b="b"/>
              <a:pathLst>
                <a:path w="12853" h="13016" extrusionOk="0">
                  <a:moveTo>
                    <a:pt x="0" y="0"/>
                  </a:moveTo>
                  <a:lnTo>
                    <a:pt x="0" y="13016"/>
                  </a:lnTo>
                  <a:lnTo>
                    <a:pt x="12853" y="13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2320900" y="3995100"/>
              <a:ext cx="321325" cy="325425"/>
            </a:xfrm>
            <a:custGeom>
              <a:avLst/>
              <a:gdLst/>
              <a:ahLst/>
              <a:cxnLst/>
              <a:rect l="l" t="t" r="r" b="b"/>
              <a:pathLst>
                <a:path w="12853" h="13017" extrusionOk="0">
                  <a:moveTo>
                    <a:pt x="0" y="1"/>
                  </a:moveTo>
                  <a:lnTo>
                    <a:pt x="12852" y="13016"/>
                  </a:lnTo>
                  <a:lnTo>
                    <a:pt x="12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3287250" y="238125"/>
              <a:ext cx="1019400" cy="885650"/>
            </a:xfrm>
            <a:custGeom>
              <a:avLst/>
              <a:gdLst/>
              <a:ahLst/>
              <a:cxnLst/>
              <a:rect l="l" t="t" r="r" b="b"/>
              <a:pathLst>
                <a:path w="40776" h="35426" extrusionOk="0">
                  <a:moveTo>
                    <a:pt x="1" y="0"/>
                  </a:moveTo>
                  <a:lnTo>
                    <a:pt x="1" y="35425"/>
                  </a:lnTo>
                  <a:lnTo>
                    <a:pt x="40776" y="35425"/>
                  </a:lnTo>
                  <a:lnTo>
                    <a:pt x="40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208767" y="208767"/>
                  </a:lnTo>
                  <a:lnTo>
                    <a:pt x="208767" y="0"/>
                  </a:lnTo>
                  <a:lnTo>
                    <a:pt x="136873" y="0"/>
                  </a:lnTo>
                  <a:lnTo>
                    <a:pt x="136873" y="23747"/>
                  </a:lnTo>
                  <a:lnTo>
                    <a:pt x="184172" y="23747"/>
                  </a:lnTo>
                  <a:lnTo>
                    <a:pt x="184172" y="184302"/>
                  </a:lnTo>
                  <a:lnTo>
                    <a:pt x="24465" y="184302"/>
                  </a:lnTo>
                  <a:lnTo>
                    <a:pt x="24465" y="23747"/>
                  </a:lnTo>
                  <a:lnTo>
                    <a:pt x="71633" y="23747"/>
                  </a:lnTo>
                  <a:lnTo>
                    <a:pt x="71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2108050" y="1137600"/>
              <a:ext cx="3381075" cy="3402275"/>
            </a:xfrm>
            <a:custGeom>
              <a:avLst/>
              <a:gdLst/>
              <a:ahLst/>
              <a:cxnLst/>
              <a:rect l="l" t="t" r="r" b="b"/>
              <a:pathLst>
                <a:path w="135243" h="136091" extrusionOk="0">
                  <a:moveTo>
                    <a:pt x="120955" y="27956"/>
                  </a:moveTo>
                  <a:lnTo>
                    <a:pt x="120955" y="40188"/>
                  </a:lnTo>
                  <a:lnTo>
                    <a:pt x="79528" y="40188"/>
                  </a:lnTo>
                  <a:lnTo>
                    <a:pt x="79528" y="27956"/>
                  </a:lnTo>
                  <a:close/>
                  <a:moveTo>
                    <a:pt x="58162" y="26651"/>
                  </a:moveTo>
                  <a:lnTo>
                    <a:pt x="58162" y="32099"/>
                  </a:lnTo>
                  <a:lnTo>
                    <a:pt x="63609" y="32099"/>
                  </a:lnTo>
                  <a:lnTo>
                    <a:pt x="63609" y="44331"/>
                  </a:lnTo>
                  <a:lnTo>
                    <a:pt x="58162" y="44331"/>
                  </a:lnTo>
                  <a:lnTo>
                    <a:pt x="58162" y="49811"/>
                  </a:lnTo>
                  <a:lnTo>
                    <a:pt x="45929" y="49811"/>
                  </a:lnTo>
                  <a:lnTo>
                    <a:pt x="45929" y="44331"/>
                  </a:lnTo>
                  <a:lnTo>
                    <a:pt x="40449" y="44331"/>
                  </a:lnTo>
                  <a:lnTo>
                    <a:pt x="40449" y="32099"/>
                  </a:lnTo>
                  <a:lnTo>
                    <a:pt x="45929" y="32099"/>
                  </a:lnTo>
                  <a:lnTo>
                    <a:pt x="45929" y="26651"/>
                  </a:lnTo>
                  <a:close/>
                  <a:moveTo>
                    <a:pt x="120955" y="52421"/>
                  </a:moveTo>
                  <a:lnTo>
                    <a:pt x="120955" y="64653"/>
                  </a:lnTo>
                  <a:lnTo>
                    <a:pt x="79528" y="64653"/>
                  </a:lnTo>
                  <a:lnTo>
                    <a:pt x="79528" y="52421"/>
                  </a:lnTo>
                  <a:close/>
                  <a:moveTo>
                    <a:pt x="120955" y="76886"/>
                  </a:moveTo>
                  <a:lnTo>
                    <a:pt x="120955" y="89118"/>
                  </a:lnTo>
                  <a:lnTo>
                    <a:pt x="79528" y="89118"/>
                  </a:lnTo>
                  <a:lnTo>
                    <a:pt x="79528" y="76886"/>
                  </a:lnTo>
                  <a:close/>
                  <a:moveTo>
                    <a:pt x="30141" y="32882"/>
                  </a:moveTo>
                  <a:lnTo>
                    <a:pt x="35295" y="41069"/>
                  </a:lnTo>
                  <a:cubicBezTo>
                    <a:pt x="35426" y="41297"/>
                    <a:pt x="38720" y="46517"/>
                    <a:pt x="42047" y="52682"/>
                  </a:cubicBezTo>
                  <a:cubicBezTo>
                    <a:pt x="48571" y="64816"/>
                    <a:pt x="49322" y="69644"/>
                    <a:pt x="49322" y="72254"/>
                  </a:cubicBezTo>
                  <a:cubicBezTo>
                    <a:pt x="49322" y="82823"/>
                    <a:pt x="40710" y="91434"/>
                    <a:pt x="30141" y="91434"/>
                  </a:cubicBezTo>
                  <a:cubicBezTo>
                    <a:pt x="19572" y="91434"/>
                    <a:pt x="10961" y="82823"/>
                    <a:pt x="10961" y="72254"/>
                  </a:cubicBezTo>
                  <a:cubicBezTo>
                    <a:pt x="10961" y="69644"/>
                    <a:pt x="11711" y="64816"/>
                    <a:pt x="18202" y="52682"/>
                  </a:cubicBezTo>
                  <a:cubicBezTo>
                    <a:pt x="21529" y="46517"/>
                    <a:pt x="24824" y="41297"/>
                    <a:pt x="24955" y="41069"/>
                  </a:cubicBezTo>
                  <a:lnTo>
                    <a:pt x="30141" y="32882"/>
                  </a:lnTo>
                  <a:close/>
                  <a:moveTo>
                    <a:pt x="120955" y="101351"/>
                  </a:moveTo>
                  <a:lnTo>
                    <a:pt x="120955" y="113583"/>
                  </a:lnTo>
                  <a:lnTo>
                    <a:pt x="55063" y="113583"/>
                  </a:lnTo>
                  <a:lnTo>
                    <a:pt x="55063" y="101351"/>
                  </a:lnTo>
                  <a:close/>
                  <a:moveTo>
                    <a:pt x="0" y="1"/>
                  </a:moveTo>
                  <a:lnTo>
                    <a:pt x="0" y="102068"/>
                  </a:lnTo>
                  <a:lnTo>
                    <a:pt x="33599" y="102068"/>
                  </a:lnTo>
                  <a:lnTo>
                    <a:pt x="33599" y="136091"/>
                  </a:lnTo>
                  <a:lnTo>
                    <a:pt x="135242" y="136091"/>
                  </a:lnTo>
                  <a:lnTo>
                    <a:pt x="135242" y="1"/>
                  </a:lnTo>
                  <a:lnTo>
                    <a:pt x="100176" y="1"/>
                  </a:lnTo>
                  <a:lnTo>
                    <a:pt x="100176" y="11679"/>
                  </a:lnTo>
                  <a:lnTo>
                    <a:pt x="34936" y="11679"/>
                  </a:lnTo>
                  <a:lnTo>
                    <a:pt x="349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2687875" y="2546775"/>
              <a:ext cx="347425" cy="570875"/>
            </a:xfrm>
            <a:custGeom>
              <a:avLst/>
              <a:gdLst/>
              <a:ahLst/>
              <a:cxnLst/>
              <a:rect l="l" t="t" r="r" b="b"/>
              <a:pathLst>
                <a:path w="13897" h="22835" extrusionOk="0">
                  <a:moveTo>
                    <a:pt x="6948" y="1"/>
                  </a:moveTo>
                  <a:cubicBezTo>
                    <a:pt x="2903" y="7275"/>
                    <a:pt x="0" y="13799"/>
                    <a:pt x="0" y="15887"/>
                  </a:cubicBezTo>
                  <a:cubicBezTo>
                    <a:pt x="0" y="19703"/>
                    <a:pt x="3099" y="22835"/>
                    <a:pt x="6948" y="22835"/>
                  </a:cubicBezTo>
                  <a:cubicBezTo>
                    <a:pt x="10765" y="22835"/>
                    <a:pt x="13896" y="19703"/>
                    <a:pt x="13896" y="15887"/>
                  </a:cubicBezTo>
                  <a:cubicBezTo>
                    <a:pt x="13864" y="13799"/>
                    <a:pt x="10960" y="7275"/>
                    <a:pt x="6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3"/>
          <p:cNvGrpSpPr/>
          <p:nvPr/>
        </p:nvGrpSpPr>
        <p:grpSpPr>
          <a:xfrm>
            <a:off x="7015209" y="1884400"/>
            <a:ext cx="406626" cy="457202"/>
            <a:chOff x="1476025" y="238125"/>
            <a:chExt cx="4641850" cy="5219200"/>
          </a:xfrm>
        </p:grpSpPr>
        <p:sp>
          <p:nvSpPr>
            <p:cNvPr id="1095" name="Google Shape;1095;p43"/>
            <p:cNvSpPr/>
            <p:nvPr/>
          </p:nvSpPr>
          <p:spPr>
            <a:xfrm>
              <a:off x="4185125" y="238125"/>
              <a:ext cx="1932750" cy="3824700"/>
            </a:xfrm>
            <a:custGeom>
              <a:avLst/>
              <a:gdLst/>
              <a:ahLst/>
              <a:cxnLst/>
              <a:rect l="l" t="t" r="r" b="b"/>
              <a:pathLst>
                <a:path w="77310" h="152988" extrusionOk="0">
                  <a:moveTo>
                    <a:pt x="27727" y="0"/>
                  </a:moveTo>
                  <a:cubicBezTo>
                    <a:pt x="27727" y="0"/>
                    <a:pt x="12330" y="24400"/>
                    <a:pt x="0" y="47168"/>
                  </a:cubicBezTo>
                  <a:cubicBezTo>
                    <a:pt x="1501" y="49876"/>
                    <a:pt x="3001" y="52648"/>
                    <a:pt x="4534" y="55454"/>
                  </a:cubicBezTo>
                  <a:cubicBezTo>
                    <a:pt x="26879" y="97077"/>
                    <a:pt x="37317" y="124608"/>
                    <a:pt x="37317" y="142092"/>
                  </a:cubicBezTo>
                  <a:cubicBezTo>
                    <a:pt x="37317" y="145778"/>
                    <a:pt x="37056" y="149432"/>
                    <a:pt x="36567" y="152987"/>
                  </a:cubicBezTo>
                  <a:cubicBezTo>
                    <a:pt x="59694" y="148844"/>
                    <a:pt x="77309" y="128555"/>
                    <a:pt x="77309" y="104253"/>
                  </a:cubicBezTo>
                  <a:cubicBezTo>
                    <a:pt x="77309" y="93130"/>
                    <a:pt x="69970" y="74080"/>
                    <a:pt x="54867" y="45994"/>
                  </a:cubicBezTo>
                  <a:cubicBezTo>
                    <a:pt x="44037" y="25835"/>
                    <a:pt x="27727" y="0"/>
                    <a:pt x="27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1476025" y="262575"/>
              <a:ext cx="3334600" cy="5194750"/>
            </a:xfrm>
            <a:custGeom>
              <a:avLst/>
              <a:gdLst/>
              <a:ahLst/>
              <a:cxnLst/>
              <a:rect l="l" t="t" r="r" b="b"/>
              <a:pathLst>
                <a:path w="133384" h="207790" extrusionOk="0">
                  <a:moveTo>
                    <a:pt x="66676" y="1"/>
                  </a:moveTo>
                  <a:cubicBezTo>
                    <a:pt x="66676" y="1"/>
                    <a:pt x="46550" y="31968"/>
                    <a:pt x="31316" y="60315"/>
                  </a:cubicBezTo>
                  <a:cubicBezTo>
                    <a:pt x="10537" y="98969"/>
                    <a:pt x="1" y="126174"/>
                    <a:pt x="1" y="141114"/>
                  </a:cubicBezTo>
                  <a:cubicBezTo>
                    <a:pt x="1" y="177877"/>
                    <a:pt x="29913" y="207789"/>
                    <a:pt x="66676" y="207789"/>
                  </a:cubicBezTo>
                  <a:cubicBezTo>
                    <a:pt x="103471" y="207789"/>
                    <a:pt x="133384" y="177877"/>
                    <a:pt x="133384" y="141114"/>
                  </a:cubicBezTo>
                  <a:cubicBezTo>
                    <a:pt x="133384" y="126174"/>
                    <a:pt x="122847" y="98969"/>
                    <a:pt x="102069" y="60315"/>
                  </a:cubicBezTo>
                  <a:cubicBezTo>
                    <a:pt x="86835" y="31968"/>
                    <a:pt x="66676" y="1"/>
                    <a:pt x="66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4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anemia</a:t>
            </a:r>
            <a:endParaRPr/>
          </a:p>
        </p:txBody>
      </p:sp>
      <p:sp>
        <p:nvSpPr>
          <p:cNvPr id="1102" name="Google Shape;1102;p44"/>
          <p:cNvSpPr/>
          <p:nvPr/>
        </p:nvSpPr>
        <p:spPr>
          <a:xfrm>
            <a:off x="3536025" y="1679200"/>
            <a:ext cx="2141400" cy="2141400"/>
          </a:xfrm>
          <a:prstGeom prst="ellipse">
            <a:avLst/>
          </a:prstGeom>
          <a:solidFill>
            <a:srgbClr val="FB948E">
              <a:alpha val="19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4"/>
          <p:cNvSpPr/>
          <p:nvPr/>
        </p:nvSpPr>
        <p:spPr>
          <a:xfrm>
            <a:off x="3221575" y="1556350"/>
            <a:ext cx="787200" cy="78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4"/>
          <p:cNvSpPr/>
          <p:nvPr/>
        </p:nvSpPr>
        <p:spPr>
          <a:xfrm>
            <a:off x="5135175" y="1556350"/>
            <a:ext cx="787200" cy="78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4"/>
          <p:cNvSpPr/>
          <p:nvPr/>
        </p:nvSpPr>
        <p:spPr>
          <a:xfrm>
            <a:off x="3221575" y="3156250"/>
            <a:ext cx="787200" cy="78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4"/>
          <p:cNvSpPr/>
          <p:nvPr/>
        </p:nvSpPr>
        <p:spPr>
          <a:xfrm>
            <a:off x="5135175" y="3156250"/>
            <a:ext cx="787200" cy="78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4"/>
          <p:cNvSpPr txBox="1"/>
          <p:nvPr/>
        </p:nvSpPr>
        <p:spPr>
          <a:xfrm>
            <a:off x="938575" y="3642925"/>
            <a:ext cx="1978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Despite being red, Mars is a cold place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108" name="Google Shape;1108;p44"/>
          <p:cNvSpPr txBox="1"/>
          <p:nvPr/>
        </p:nvSpPr>
        <p:spPr>
          <a:xfrm>
            <a:off x="938575" y="1682600"/>
            <a:ext cx="19782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Fever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109" name="Google Shape;1109;p44"/>
          <p:cNvSpPr txBox="1"/>
          <p:nvPr/>
        </p:nvSpPr>
        <p:spPr>
          <a:xfrm>
            <a:off x="938575" y="2057125"/>
            <a:ext cx="1978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It’s the second planet from the Sun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110" name="Google Shape;1110;p44"/>
          <p:cNvSpPr txBox="1"/>
          <p:nvPr/>
        </p:nvSpPr>
        <p:spPr>
          <a:xfrm>
            <a:off x="6227179" y="1682600"/>
            <a:ext cx="19782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Sight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111" name="Google Shape;1111;p44"/>
          <p:cNvSpPr txBox="1"/>
          <p:nvPr/>
        </p:nvSpPr>
        <p:spPr>
          <a:xfrm>
            <a:off x="6227177" y="2057125"/>
            <a:ext cx="1978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It’s the biggest planet of them all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112" name="Google Shape;1112;p44"/>
          <p:cNvSpPr txBox="1"/>
          <p:nvPr/>
        </p:nvSpPr>
        <p:spPr>
          <a:xfrm>
            <a:off x="938575" y="3268500"/>
            <a:ext cx="19782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Swelling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113" name="Google Shape;1113;p44"/>
          <p:cNvSpPr txBox="1"/>
          <p:nvPr/>
        </p:nvSpPr>
        <p:spPr>
          <a:xfrm>
            <a:off x="6227179" y="3268500"/>
            <a:ext cx="19782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Pale Skin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114" name="Google Shape;1114;p44"/>
          <p:cNvSpPr txBox="1"/>
          <p:nvPr/>
        </p:nvSpPr>
        <p:spPr>
          <a:xfrm>
            <a:off x="6227177" y="3642925"/>
            <a:ext cx="1978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It’s a gas giant and has several rings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1115" name="Google Shape;1115;p44"/>
          <p:cNvCxnSpPr/>
          <p:nvPr/>
        </p:nvCxnSpPr>
        <p:spPr>
          <a:xfrm rot="10800000">
            <a:off x="3029275" y="1949950"/>
            <a:ext cx="19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16" name="Google Shape;1116;p44"/>
          <p:cNvCxnSpPr/>
          <p:nvPr/>
        </p:nvCxnSpPr>
        <p:spPr>
          <a:xfrm rot="10800000">
            <a:off x="3029275" y="3584100"/>
            <a:ext cx="19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17" name="Google Shape;1117;p44"/>
          <p:cNvCxnSpPr/>
          <p:nvPr/>
        </p:nvCxnSpPr>
        <p:spPr>
          <a:xfrm rot="10800000">
            <a:off x="5922375" y="1949950"/>
            <a:ext cx="19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118" name="Google Shape;1118;p44"/>
          <p:cNvCxnSpPr/>
          <p:nvPr/>
        </p:nvCxnSpPr>
        <p:spPr>
          <a:xfrm rot="10800000">
            <a:off x="5922375" y="3584100"/>
            <a:ext cx="192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119" name="Google Shape;1119;p44"/>
          <p:cNvGrpSpPr/>
          <p:nvPr/>
        </p:nvGrpSpPr>
        <p:grpSpPr>
          <a:xfrm>
            <a:off x="3455058" y="1721350"/>
            <a:ext cx="320248" cy="457202"/>
            <a:chOff x="1965325" y="238125"/>
            <a:chExt cx="3659975" cy="5219200"/>
          </a:xfrm>
        </p:grpSpPr>
        <p:sp>
          <p:nvSpPr>
            <p:cNvPr id="1120" name="Google Shape;1120;p44"/>
            <p:cNvSpPr/>
            <p:nvPr/>
          </p:nvSpPr>
          <p:spPr>
            <a:xfrm>
              <a:off x="1965325" y="1564100"/>
              <a:ext cx="3659975" cy="1269775"/>
            </a:xfrm>
            <a:custGeom>
              <a:avLst/>
              <a:gdLst/>
              <a:ahLst/>
              <a:cxnLst/>
              <a:rect l="l" t="t" r="r" b="b"/>
              <a:pathLst>
                <a:path w="146399" h="50791" extrusionOk="0">
                  <a:moveTo>
                    <a:pt x="81714" y="8874"/>
                  </a:moveTo>
                  <a:lnTo>
                    <a:pt x="86868" y="17061"/>
                  </a:lnTo>
                  <a:cubicBezTo>
                    <a:pt x="88825" y="20127"/>
                    <a:pt x="89086" y="21791"/>
                    <a:pt x="89086" y="22998"/>
                  </a:cubicBezTo>
                  <a:cubicBezTo>
                    <a:pt x="89086" y="27075"/>
                    <a:pt x="85758" y="30370"/>
                    <a:pt x="81714" y="30370"/>
                  </a:cubicBezTo>
                  <a:cubicBezTo>
                    <a:pt x="77636" y="30370"/>
                    <a:pt x="74342" y="27075"/>
                    <a:pt x="74342" y="22998"/>
                  </a:cubicBezTo>
                  <a:cubicBezTo>
                    <a:pt x="74342" y="21791"/>
                    <a:pt x="74603" y="20127"/>
                    <a:pt x="76527" y="17061"/>
                  </a:cubicBezTo>
                  <a:lnTo>
                    <a:pt x="81714" y="8874"/>
                  </a:lnTo>
                  <a:close/>
                  <a:moveTo>
                    <a:pt x="65893" y="16702"/>
                  </a:moveTo>
                  <a:lnTo>
                    <a:pt x="71047" y="24890"/>
                  </a:lnTo>
                  <a:cubicBezTo>
                    <a:pt x="74439" y="30240"/>
                    <a:pt x="74439" y="32425"/>
                    <a:pt x="74439" y="33371"/>
                  </a:cubicBezTo>
                  <a:cubicBezTo>
                    <a:pt x="74439" y="38068"/>
                    <a:pt x="70623" y="41917"/>
                    <a:pt x="65893" y="41917"/>
                  </a:cubicBezTo>
                  <a:cubicBezTo>
                    <a:pt x="61163" y="41917"/>
                    <a:pt x="57314" y="38068"/>
                    <a:pt x="57314" y="33371"/>
                  </a:cubicBezTo>
                  <a:cubicBezTo>
                    <a:pt x="57314" y="32425"/>
                    <a:pt x="57314" y="30240"/>
                    <a:pt x="60706" y="24890"/>
                  </a:cubicBezTo>
                  <a:lnTo>
                    <a:pt x="65893" y="16702"/>
                  </a:lnTo>
                  <a:close/>
                  <a:moveTo>
                    <a:pt x="1" y="1"/>
                  </a:moveTo>
                  <a:lnTo>
                    <a:pt x="1" y="50790"/>
                  </a:lnTo>
                  <a:lnTo>
                    <a:pt x="146399" y="50790"/>
                  </a:lnTo>
                  <a:lnTo>
                    <a:pt x="1463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2780825" y="3139650"/>
              <a:ext cx="2028975" cy="729900"/>
            </a:xfrm>
            <a:custGeom>
              <a:avLst/>
              <a:gdLst/>
              <a:ahLst/>
              <a:cxnLst/>
              <a:rect l="l" t="t" r="r" b="b"/>
              <a:pathLst>
                <a:path w="81159" h="29196" extrusionOk="0">
                  <a:moveTo>
                    <a:pt x="1" y="0"/>
                  </a:moveTo>
                  <a:lnTo>
                    <a:pt x="1" y="24368"/>
                  </a:lnTo>
                  <a:cubicBezTo>
                    <a:pt x="13212" y="27564"/>
                    <a:pt x="26847" y="29195"/>
                    <a:pt x="40580" y="29195"/>
                  </a:cubicBezTo>
                  <a:cubicBezTo>
                    <a:pt x="54313" y="29195"/>
                    <a:pt x="67948" y="27564"/>
                    <a:pt x="81159" y="24368"/>
                  </a:cubicBezTo>
                  <a:lnTo>
                    <a:pt x="811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2780825" y="983475"/>
              <a:ext cx="2028975" cy="274850"/>
            </a:xfrm>
            <a:custGeom>
              <a:avLst/>
              <a:gdLst/>
              <a:ahLst/>
              <a:cxnLst/>
              <a:rect l="l" t="t" r="r" b="b"/>
              <a:pathLst>
                <a:path w="81159" h="10994" extrusionOk="0">
                  <a:moveTo>
                    <a:pt x="1" y="1"/>
                  </a:moveTo>
                  <a:lnTo>
                    <a:pt x="1" y="10993"/>
                  </a:lnTo>
                  <a:lnTo>
                    <a:pt x="81159" y="10993"/>
                  </a:lnTo>
                  <a:lnTo>
                    <a:pt x="81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1965325" y="238125"/>
              <a:ext cx="3659975" cy="1020200"/>
            </a:xfrm>
            <a:custGeom>
              <a:avLst/>
              <a:gdLst/>
              <a:ahLst/>
              <a:cxnLst/>
              <a:rect l="l" t="t" r="r" b="b"/>
              <a:pathLst>
                <a:path w="146399" h="40808" extrusionOk="0">
                  <a:moveTo>
                    <a:pt x="1" y="0"/>
                  </a:moveTo>
                  <a:lnTo>
                    <a:pt x="1" y="40807"/>
                  </a:lnTo>
                  <a:lnTo>
                    <a:pt x="20388" y="40807"/>
                  </a:lnTo>
                  <a:lnTo>
                    <a:pt x="20388" y="17582"/>
                  </a:lnTo>
                  <a:lnTo>
                    <a:pt x="126011" y="17582"/>
                  </a:lnTo>
                  <a:lnTo>
                    <a:pt x="126011" y="40807"/>
                  </a:lnTo>
                  <a:lnTo>
                    <a:pt x="146399" y="40807"/>
                  </a:lnTo>
                  <a:lnTo>
                    <a:pt x="1463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1965325" y="3139650"/>
              <a:ext cx="1677500" cy="1781075"/>
            </a:xfrm>
            <a:custGeom>
              <a:avLst/>
              <a:gdLst/>
              <a:ahLst/>
              <a:cxnLst/>
              <a:rect l="l" t="t" r="r" b="b"/>
              <a:pathLst>
                <a:path w="67100" h="71243" extrusionOk="0">
                  <a:moveTo>
                    <a:pt x="1" y="0"/>
                  </a:moveTo>
                  <a:lnTo>
                    <a:pt x="1" y="48604"/>
                  </a:lnTo>
                  <a:lnTo>
                    <a:pt x="4046" y="50039"/>
                  </a:lnTo>
                  <a:cubicBezTo>
                    <a:pt x="12788" y="53171"/>
                    <a:pt x="21693" y="55683"/>
                    <a:pt x="30729" y="57575"/>
                  </a:cubicBezTo>
                  <a:lnTo>
                    <a:pt x="30729" y="71242"/>
                  </a:lnTo>
                  <a:lnTo>
                    <a:pt x="42961" y="71242"/>
                  </a:lnTo>
                  <a:lnTo>
                    <a:pt x="42961" y="59793"/>
                  </a:lnTo>
                  <a:cubicBezTo>
                    <a:pt x="50953" y="60967"/>
                    <a:pt x="59010" y="61685"/>
                    <a:pt x="67100" y="61913"/>
                  </a:cubicBezTo>
                  <a:lnTo>
                    <a:pt x="67100" y="41330"/>
                  </a:lnTo>
                  <a:cubicBezTo>
                    <a:pt x="52780" y="40841"/>
                    <a:pt x="38623" y="38753"/>
                    <a:pt x="24922" y="35034"/>
                  </a:cubicBezTo>
                  <a:lnTo>
                    <a:pt x="20388" y="33795"/>
                  </a:lnTo>
                  <a:lnTo>
                    <a:pt x="20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3948625" y="3139650"/>
              <a:ext cx="1676675" cy="1781075"/>
            </a:xfrm>
            <a:custGeom>
              <a:avLst/>
              <a:gdLst/>
              <a:ahLst/>
              <a:cxnLst/>
              <a:rect l="l" t="t" r="r" b="b"/>
              <a:pathLst>
                <a:path w="67067" h="71243" extrusionOk="0">
                  <a:moveTo>
                    <a:pt x="46679" y="0"/>
                  </a:moveTo>
                  <a:lnTo>
                    <a:pt x="46679" y="33795"/>
                  </a:lnTo>
                  <a:lnTo>
                    <a:pt x="42178" y="35034"/>
                  </a:lnTo>
                  <a:cubicBezTo>
                    <a:pt x="28445" y="38753"/>
                    <a:pt x="14288" y="40841"/>
                    <a:pt x="0" y="41330"/>
                  </a:cubicBezTo>
                  <a:lnTo>
                    <a:pt x="0" y="61913"/>
                  </a:lnTo>
                  <a:cubicBezTo>
                    <a:pt x="7601" y="61685"/>
                    <a:pt x="15234" y="61032"/>
                    <a:pt x="22802" y="59988"/>
                  </a:cubicBezTo>
                  <a:lnTo>
                    <a:pt x="22802" y="71242"/>
                  </a:lnTo>
                  <a:lnTo>
                    <a:pt x="35034" y="71242"/>
                  </a:lnTo>
                  <a:lnTo>
                    <a:pt x="35034" y="57868"/>
                  </a:lnTo>
                  <a:cubicBezTo>
                    <a:pt x="44494" y="55944"/>
                    <a:pt x="53856" y="53334"/>
                    <a:pt x="63022" y="50039"/>
                  </a:cubicBezTo>
                  <a:lnTo>
                    <a:pt x="67067" y="48604"/>
                  </a:lnTo>
                  <a:lnTo>
                    <a:pt x="67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3394900" y="4692350"/>
              <a:ext cx="800850" cy="764975"/>
            </a:xfrm>
            <a:custGeom>
              <a:avLst/>
              <a:gdLst/>
              <a:ahLst/>
              <a:cxnLst/>
              <a:rect l="l" t="t" r="r" b="b"/>
              <a:pathLst>
                <a:path w="32034" h="30599" extrusionOk="0">
                  <a:moveTo>
                    <a:pt x="9917" y="1"/>
                  </a:moveTo>
                  <a:lnTo>
                    <a:pt x="9917" y="18366"/>
                  </a:lnTo>
                  <a:lnTo>
                    <a:pt x="0" y="18366"/>
                  </a:lnTo>
                  <a:lnTo>
                    <a:pt x="0" y="30598"/>
                  </a:lnTo>
                  <a:lnTo>
                    <a:pt x="32033" y="30598"/>
                  </a:lnTo>
                  <a:lnTo>
                    <a:pt x="32033" y="18366"/>
                  </a:lnTo>
                  <a:lnTo>
                    <a:pt x="22149" y="18366"/>
                  </a:lnTo>
                  <a:lnTo>
                    <a:pt x="22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4"/>
          <p:cNvGrpSpPr/>
          <p:nvPr/>
        </p:nvGrpSpPr>
        <p:grpSpPr>
          <a:xfrm>
            <a:off x="5300175" y="1721350"/>
            <a:ext cx="457202" cy="457202"/>
            <a:chOff x="1190625" y="238125"/>
            <a:chExt cx="5219200" cy="5219200"/>
          </a:xfrm>
        </p:grpSpPr>
        <p:sp>
          <p:nvSpPr>
            <p:cNvPr id="1128" name="Google Shape;1128;p44"/>
            <p:cNvSpPr/>
            <p:nvPr/>
          </p:nvSpPr>
          <p:spPr>
            <a:xfrm>
              <a:off x="2276050" y="238125"/>
              <a:ext cx="3079325" cy="3138850"/>
            </a:xfrm>
            <a:custGeom>
              <a:avLst/>
              <a:gdLst/>
              <a:ahLst/>
              <a:cxnLst/>
              <a:rect l="l" t="t" r="r" b="b"/>
              <a:pathLst>
                <a:path w="123173" h="125554" extrusionOk="0">
                  <a:moveTo>
                    <a:pt x="60967" y="0"/>
                  </a:moveTo>
                  <a:cubicBezTo>
                    <a:pt x="60967" y="0"/>
                    <a:pt x="40253" y="32848"/>
                    <a:pt x="25052" y="61064"/>
                  </a:cubicBezTo>
                  <a:cubicBezTo>
                    <a:pt x="13537" y="82496"/>
                    <a:pt x="5187" y="100404"/>
                    <a:pt x="0" y="114626"/>
                  </a:cubicBezTo>
                  <a:lnTo>
                    <a:pt x="24106" y="114626"/>
                  </a:lnTo>
                  <a:lnTo>
                    <a:pt x="36175" y="84812"/>
                  </a:lnTo>
                  <a:lnTo>
                    <a:pt x="47038" y="125554"/>
                  </a:lnTo>
                  <a:lnTo>
                    <a:pt x="61032" y="62173"/>
                  </a:lnTo>
                  <a:lnTo>
                    <a:pt x="75319" y="112278"/>
                  </a:lnTo>
                  <a:lnTo>
                    <a:pt x="85790" y="92347"/>
                  </a:lnTo>
                  <a:lnTo>
                    <a:pt x="95870" y="118214"/>
                  </a:lnTo>
                  <a:lnTo>
                    <a:pt x="123173" y="118214"/>
                  </a:lnTo>
                  <a:cubicBezTo>
                    <a:pt x="118149" y="103405"/>
                    <a:pt x="109374" y="84322"/>
                    <a:pt x="96881" y="61064"/>
                  </a:cubicBezTo>
                  <a:cubicBezTo>
                    <a:pt x="81680" y="32848"/>
                    <a:pt x="60967" y="0"/>
                    <a:pt x="60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1190625" y="3040150"/>
              <a:ext cx="5219200" cy="2417175"/>
            </a:xfrm>
            <a:custGeom>
              <a:avLst/>
              <a:gdLst/>
              <a:ahLst/>
              <a:cxnLst/>
              <a:rect l="l" t="t" r="r" b="b"/>
              <a:pathLst>
                <a:path w="208768" h="96687" extrusionOk="0">
                  <a:moveTo>
                    <a:pt x="105982" y="1"/>
                  </a:moveTo>
                  <a:lnTo>
                    <a:pt x="91597" y="65110"/>
                  </a:lnTo>
                  <a:lnTo>
                    <a:pt x="77211" y="11222"/>
                  </a:lnTo>
                  <a:lnTo>
                    <a:pt x="75743" y="14778"/>
                  </a:lnTo>
                  <a:lnTo>
                    <a:pt x="39503" y="14778"/>
                  </a:lnTo>
                  <a:cubicBezTo>
                    <a:pt x="40449" y="11157"/>
                    <a:pt x="41688" y="7177"/>
                    <a:pt x="43221" y="2839"/>
                  </a:cubicBezTo>
                  <a:lnTo>
                    <a:pt x="0" y="2839"/>
                  </a:lnTo>
                  <a:lnTo>
                    <a:pt x="0" y="15039"/>
                  </a:lnTo>
                  <a:lnTo>
                    <a:pt x="39503" y="15039"/>
                  </a:lnTo>
                  <a:cubicBezTo>
                    <a:pt x="38002" y="20747"/>
                    <a:pt x="37252" y="25640"/>
                    <a:pt x="37252" y="29620"/>
                  </a:cubicBezTo>
                  <a:cubicBezTo>
                    <a:pt x="37252" y="66611"/>
                    <a:pt x="67360" y="96686"/>
                    <a:pt x="104384" y="96686"/>
                  </a:cubicBezTo>
                  <a:cubicBezTo>
                    <a:pt x="141407" y="96686"/>
                    <a:pt x="171515" y="66611"/>
                    <a:pt x="171515" y="29620"/>
                  </a:cubicBezTo>
                  <a:cubicBezTo>
                    <a:pt x="171515" y="26488"/>
                    <a:pt x="171059" y="22802"/>
                    <a:pt x="170145" y="18594"/>
                  </a:cubicBezTo>
                  <a:lnTo>
                    <a:pt x="208767" y="18594"/>
                  </a:lnTo>
                  <a:lnTo>
                    <a:pt x="208767" y="6394"/>
                  </a:lnTo>
                  <a:lnTo>
                    <a:pt x="166753" y="6394"/>
                  </a:lnTo>
                  <a:cubicBezTo>
                    <a:pt x="168221" y="10765"/>
                    <a:pt x="169362" y="14745"/>
                    <a:pt x="170145" y="18366"/>
                  </a:cubicBezTo>
                  <a:lnTo>
                    <a:pt x="130936" y="18366"/>
                  </a:lnTo>
                  <a:lnTo>
                    <a:pt x="127544" y="9689"/>
                  </a:lnTo>
                  <a:lnTo>
                    <a:pt x="115344" y="32882"/>
                  </a:lnTo>
                  <a:lnTo>
                    <a:pt x="1059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4"/>
          <p:cNvGrpSpPr/>
          <p:nvPr/>
        </p:nvGrpSpPr>
        <p:grpSpPr>
          <a:xfrm>
            <a:off x="3386575" y="3321250"/>
            <a:ext cx="457202" cy="457202"/>
            <a:chOff x="1190625" y="238125"/>
            <a:chExt cx="5219200" cy="5219200"/>
          </a:xfrm>
        </p:grpSpPr>
        <p:sp>
          <p:nvSpPr>
            <p:cNvPr id="1131" name="Google Shape;1131;p44"/>
            <p:cNvSpPr/>
            <p:nvPr/>
          </p:nvSpPr>
          <p:spPr>
            <a:xfrm>
              <a:off x="1190625" y="3994300"/>
              <a:ext cx="1508675" cy="1463025"/>
            </a:xfrm>
            <a:custGeom>
              <a:avLst/>
              <a:gdLst/>
              <a:ahLst/>
              <a:cxnLst/>
              <a:rect l="l" t="t" r="r" b="b"/>
              <a:pathLst>
                <a:path w="60347" h="58521" extrusionOk="0">
                  <a:moveTo>
                    <a:pt x="51702" y="0"/>
                  </a:moveTo>
                  <a:lnTo>
                    <a:pt x="26292" y="25411"/>
                  </a:lnTo>
                  <a:lnTo>
                    <a:pt x="8644" y="7796"/>
                  </a:lnTo>
                  <a:lnTo>
                    <a:pt x="0" y="16408"/>
                  </a:lnTo>
                  <a:lnTo>
                    <a:pt x="42080" y="58520"/>
                  </a:lnTo>
                  <a:lnTo>
                    <a:pt x="50724" y="49876"/>
                  </a:lnTo>
                  <a:lnTo>
                    <a:pt x="34903" y="34055"/>
                  </a:lnTo>
                  <a:lnTo>
                    <a:pt x="60347" y="8644"/>
                  </a:lnTo>
                  <a:lnTo>
                    <a:pt x="51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1838125" y="2179800"/>
              <a:ext cx="1941725" cy="1814525"/>
            </a:xfrm>
            <a:custGeom>
              <a:avLst/>
              <a:gdLst/>
              <a:ahLst/>
              <a:cxnLst/>
              <a:rect l="l" t="t" r="r" b="b"/>
              <a:pathLst>
                <a:path w="77669" h="72581" extrusionOk="0">
                  <a:moveTo>
                    <a:pt x="56954" y="1"/>
                  </a:moveTo>
                  <a:lnTo>
                    <a:pt x="13701" y="43222"/>
                  </a:lnTo>
                  <a:lnTo>
                    <a:pt x="8644" y="38134"/>
                  </a:lnTo>
                  <a:lnTo>
                    <a:pt x="0" y="46778"/>
                  </a:lnTo>
                  <a:lnTo>
                    <a:pt x="25802" y="72580"/>
                  </a:lnTo>
                  <a:lnTo>
                    <a:pt x="77668" y="20715"/>
                  </a:lnTo>
                  <a:lnTo>
                    <a:pt x="569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2699275" y="2912950"/>
              <a:ext cx="1784325" cy="1896050"/>
            </a:xfrm>
            <a:custGeom>
              <a:avLst/>
              <a:gdLst/>
              <a:ahLst/>
              <a:cxnLst/>
              <a:rect l="l" t="t" r="r" b="b"/>
              <a:pathLst>
                <a:path w="71373" h="75842" extrusionOk="0">
                  <a:moveTo>
                    <a:pt x="51834" y="0"/>
                  </a:moveTo>
                  <a:lnTo>
                    <a:pt x="1" y="51898"/>
                  </a:lnTo>
                  <a:lnTo>
                    <a:pt x="23944" y="75841"/>
                  </a:lnTo>
                  <a:lnTo>
                    <a:pt x="32588" y="67197"/>
                  </a:lnTo>
                  <a:lnTo>
                    <a:pt x="28217" y="62859"/>
                  </a:lnTo>
                  <a:lnTo>
                    <a:pt x="36861" y="54214"/>
                  </a:lnTo>
                  <a:lnTo>
                    <a:pt x="28184" y="45603"/>
                  </a:lnTo>
                  <a:lnTo>
                    <a:pt x="36829" y="36958"/>
                  </a:lnTo>
                  <a:lnTo>
                    <a:pt x="45473" y="45603"/>
                  </a:lnTo>
                  <a:lnTo>
                    <a:pt x="53921" y="37187"/>
                  </a:lnTo>
                  <a:lnTo>
                    <a:pt x="45245" y="28575"/>
                  </a:lnTo>
                  <a:lnTo>
                    <a:pt x="53889" y="19931"/>
                  </a:lnTo>
                  <a:lnTo>
                    <a:pt x="62533" y="28543"/>
                  </a:lnTo>
                  <a:lnTo>
                    <a:pt x="71373" y="19703"/>
                  </a:lnTo>
                  <a:lnTo>
                    <a:pt x="51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3477275" y="238125"/>
              <a:ext cx="2932550" cy="2952100"/>
            </a:xfrm>
            <a:custGeom>
              <a:avLst/>
              <a:gdLst/>
              <a:ahLst/>
              <a:cxnLst/>
              <a:rect l="l" t="t" r="r" b="b"/>
              <a:pathLst>
                <a:path w="117302" h="118084" extrusionOk="0">
                  <a:moveTo>
                    <a:pt x="117301" y="0"/>
                  </a:moveTo>
                  <a:lnTo>
                    <a:pt x="85595" y="24432"/>
                  </a:lnTo>
                  <a:lnTo>
                    <a:pt x="79788" y="18561"/>
                  </a:lnTo>
                  <a:lnTo>
                    <a:pt x="69774" y="28575"/>
                  </a:lnTo>
                  <a:lnTo>
                    <a:pt x="47951" y="21105"/>
                  </a:lnTo>
                  <a:lnTo>
                    <a:pt x="0" y="69024"/>
                  </a:lnTo>
                  <a:lnTo>
                    <a:pt x="48897" y="118084"/>
                  </a:lnTo>
                  <a:lnTo>
                    <a:pt x="57542" y="109407"/>
                  </a:lnTo>
                  <a:lnTo>
                    <a:pt x="48865" y="100795"/>
                  </a:lnTo>
                  <a:lnTo>
                    <a:pt x="57509" y="92151"/>
                  </a:lnTo>
                  <a:lnTo>
                    <a:pt x="66186" y="100795"/>
                  </a:lnTo>
                  <a:lnTo>
                    <a:pt x="74830" y="92151"/>
                  </a:lnTo>
                  <a:lnTo>
                    <a:pt x="66153" y="83539"/>
                  </a:lnTo>
                  <a:lnTo>
                    <a:pt x="74830" y="74863"/>
                  </a:lnTo>
                  <a:lnTo>
                    <a:pt x="83442" y="83539"/>
                  </a:lnTo>
                  <a:lnTo>
                    <a:pt x="96914" y="70067"/>
                  </a:lnTo>
                  <a:lnTo>
                    <a:pt x="89509" y="48734"/>
                  </a:lnTo>
                  <a:lnTo>
                    <a:pt x="99654" y="38589"/>
                  </a:lnTo>
                  <a:lnTo>
                    <a:pt x="93652" y="32555"/>
                  </a:lnTo>
                  <a:lnTo>
                    <a:pt x="117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4"/>
          <p:cNvGrpSpPr/>
          <p:nvPr/>
        </p:nvGrpSpPr>
        <p:grpSpPr>
          <a:xfrm>
            <a:off x="5308450" y="3321250"/>
            <a:ext cx="440628" cy="457202"/>
            <a:chOff x="1303150" y="238125"/>
            <a:chExt cx="5030000" cy="5219200"/>
          </a:xfrm>
        </p:grpSpPr>
        <p:sp>
          <p:nvSpPr>
            <p:cNvPr id="1136" name="Google Shape;1136;p44"/>
            <p:cNvSpPr/>
            <p:nvPr/>
          </p:nvSpPr>
          <p:spPr>
            <a:xfrm>
              <a:off x="3301125" y="238125"/>
              <a:ext cx="1832450" cy="2821625"/>
            </a:xfrm>
            <a:custGeom>
              <a:avLst/>
              <a:gdLst/>
              <a:ahLst/>
              <a:cxnLst/>
              <a:rect l="l" t="t" r="r" b="b"/>
              <a:pathLst>
                <a:path w="73298" h="112865" extrusionOk="0">
                  <a:moveTo>
                    <a:pt x="42765" y="62369"/>
                  </a:moveTo>
                  <a:lnTo>
                    <a:pt x="42765" y="70263"/>
                  </a:lnTo>
                  <a:lnTo>
                    <a:pt x="50691" y="70263"/>
                  </a:lnTo>
                  <a:lnTo>
                    <a:pt x="50691" y="82463"/>
                  </a:lnTo>
                  <a:lnTo>
                    <a:pt x="42765" y="82463"/>
                  </a:lnTo>
                  <a:lnTo>
                    <a:pt x="42765" y="90357"/>
                  </a:lnTo>
                  <a:lnTo>
                    <a:pt x="30532" y="90357"/>
                  </a:lnTo>
                  <a:lnTo>
                    <a:pt x="30532" y="82463"/>
                  </a:lnTo>
                  <a:lnTo>
                    <a:pt x="22573" y="82463"/>
                  </a:lnTo>
                  <a:lnTo>
                    <a:pt x="22573" y="70263"/>
                  </a:lnTo>
                  <a:lnTo>
                    <a:pt x="30532" y="70263"/>
                  </a:lnTo>
                  <a:lnTo>
                    <a:pt x="30532" y="62369"/>
                  </a:lnTo>
                  <a:close/>
                  <a:moveTo>
                    <a:pt x="36632" y="0"/>
                  </a:moveTo>
                  <a:lnTo>
                    <a:pt x="31478" y="8155"/>
                  </a:lnTo>
                  <a:cubicBezTo>
                    <a:pt x="31152" y="8677"/>
                    <a:pt x="23617" y="20551"/>
                    <a:pt x="15984" y="34708"/>
                  </a:cubicBezTo>
                  <a:cubicBezTo>
                    <a:pt x="5219" y="54638"/>
                    <a:pt x="0" y="68273"/>
                    <a:pt x="0" y="76363"/>
                  </a:cubicBezTo>
                  <a:cubicBezTo>
                    <a:pt x="0" y="96490"/>
                    <a:pt x="16441" y="112865"/>
                    <a:pt x="36632" y="112865"/>
                  </a:cubicBezTo>
                  <a:cubicBezTo>
                    <a:pt x="56857" y="112865"/>
                    <a:pt x="73297" y="96490"/>
                    <a:pt x="73297" y="76363"/>
                  </a:cubicBezTo>
                  <a:cubicBezTo>
                    <a:pt x="73297" y="68273"/>
                    <a:pt x="68045" y="54638"/>
                    <a:pt x="57281" y="34708"/>
                  </a:cubicBezTo>
                  <a:cubicBezTo>
                    <a:pt x="49648" y="20551"/>
                    <a:pt x="42145" y="8677"/>
                    <a:pt x="41819" y="8155"/>
                  </a:cubicBezTo>
                  <a:lnTo>
                    <a:pt x="36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1303150" y="3261700"/>
              <a:ext cx="5030000" cy="2195625"/>
            </a:xfrm>
            <a:custGeom>
              <a:avLst/>
              <a:gdLst/>
              <a:ahLst/>
              <a:cxnLst/>
              <a:rect l="l" t="t" r="r" b="b"/>
              <a:pathLst>
                <a:path w="201200" h="87825" extrusionOk="0">
                  <a:moveTo>
                    <a:pt x="189690" y="0"/>
                  </a:moveTo>
                  <a:cubicBezTo>
                    <a:pt x="188340" y="0"/>
                    <a:pt x="186990" y="287"/>
                    <a:pt x="185705" y="860"/>
                  </a:cubicBezTo>
                  <a:lnTo>
                    <a:pt x="134982" y="23726"/>
                  </a:lnTo>
                  <a:cubicBezTo>
                    <a:pt x="134949" y="24248"/>
                    <a:pt x="134916" y="24770"/>
                    <a:pt x="134851" y="25292"/>
                  </a:cubicBezTo>
                  <a:cubicBezTo>
                    <a:pt x="134199" y="31229"/>
                    <a:pt x="131198" y="36480"/>
                    <a:pt x="126500" y="40101"/>
                  </a:cubicBezTo>
                  <a:cubicBezTo>
                    <a:pt x="122684" y="43037"/>
                    <a:pt x="118117" y="44570"/>
                    <a:pt x="113420" y="44570"/>
                  </a:cubicBezTo>
                  <a:cubicBezTo>
                    <a:pt x="112343" y="44570"/>
                    <a:pt x="111234" y="44472"/>
                    <a:pt x="110125" y="44309"/>
                  </a:cubicBezTo>
                  <a:lnTo>
                    <a:pt x="57444" y="36350"/>
                  </a:lnTo>
                  <a:lnTo>
                    <a:pt x="59271" y="24248"/>
                  </a:lnTo>
                  <a:lnTo>
                    <a:pt x="111985" y="32207"/>
                  </a:lnTo>
                  <a:cubicBezTo>
                    <a:pt x="112463" y="32282"/>
                    <a:pt x="112941" y="32318"/>
                    <a:pt x="113416" y="32318"/>
                  </a:cubicBezTo>
                  <a:cubicBezTo>
                    <a:pt x="115436" y="32318"/>
                    <a:pt x="117399" y="31655"/>
                    <a:pt x="119063" y="30413"/>
                  </a:cubicBezTo>
                  <a:cubicBezTo>
                    <a:pt x="121118" y="28815"/>
                    <a:pt x="122423" y="26499"/>
                    <a:pt x="122716" y="23889"/>
                  </a:cubicBezTo>
                  <a:cubicBezTo>
                    <a:pt x="123304" y="18703"/>
                    <a:pt x="119748" y="14005"/>
                    <a:pt x="114627" y="13223"/>
                  </a:cubicBezTo>
                  <a:lnTo>
                    <a:pt x="58684" y="4774"/>
                  </a:lnTo>
                  <a:cubicBezTo>
                    <a:pt x="56782" y="4483"/>
                    <a:pt x="54885" y="4340"/>
                    <a:pt x="53004" y="4340"/>
                  </a:cubicBezTo>
                  <a:cubicBezTo>
                    <a:pt x="43492" y="4340"/>
                    <a:pt x="34406" y="8002"/>
                    <a:pt x="27434" y="14756"/>
                  </a:cubicBezTo>
                  <a:lnTo>
                    <a:pt x="27336" y="14853"/>
                  </a:lnTo>
                  <a:lnTo>
                    <a:pt x="1" y="40232"/>
                  </a:lnTo>
                  <a:lnTo>
                    <a:pt x="1" y="87824"/>
                  </a:lnTo>
                  <a:lnTo>
                    <a:pt x="7797" y="87824"/>
                  </a:lnTo>
                  <a:lnTo>
                    <a:pt x="47397" y="55987"/>
                  </a:lnTo>
                  <a:lnTo>
                    <a:pt x="98415" y="63490"/>
                  </a:lnTo>
                  <a:lnTo>
                    <a:pt x="193665" y="20203"/>
                  </a:lnTo>
                  <a:cubicBezTo>
                    <a:pt x="198851" y="17855"/>
                    <a:pt x="201200" y="11592"/>
                    <a:pt x="198884" y="6242"/>
                  </a:cubicBezTo>
                  <a:cubicBezTo>
                    <a:pt x="197775" y="3632"/>
                    <a:pt x="195785" y="1642"/>
                    <a:pt x="193208" y="664"/>
                  </a:cubicBezTo>
                  <a:cubicBezTo>
                    <a:pt x="192064" y="221"/>
                    <a:pt x="190877" y="0"/>
                    <a:pt x="189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44"/>
          <p:cNvGrpSpPr/>
          <p:nvPr/>
        </p:nvGrpSpPr>
        <p:grpSpPr>
          <a:xfrm>
            <a:off x="4233050" y="1292650"/>
            <a:ext cx="677850" cy="2774375"/>
            <a:chOff x="5159925" y="1287550"/>
            <a:chExt cx="677850" cy="2774375"/>
          </a:xfrm>
        </p:grpSpPr>
        <p:sp>
          <p:nvSpPr>
            <p:cNvPr id="1139" name="Google Shape;1139;p44"/>
            <p:cNvSpPr/>
            <p:nvPr/>
          </p:nvSpPr>
          <p:spPr>
            <a:xfrm>
              <a:off x="5207800" y="1842275"/>
              <a:ext cx="582875" cy="2219650"/>
            </a:xfrm>
            <a:custGeom>
              <a:avLst/>
              <a:gdLst/>
              <a:ahLst/>
              <a:cxnLst/>
              <a:rect l="l" t="t" r="r" b="b"/>
              <a:pathLst>
                <a:path w="23315" h="88786" extrusionOk="0">
                  <a:moveTo>
                    <a:pt x="10822" y="0"/>
                  </a:moveTo>
                  <a:cubicBezTo>
                    <a:pt x="10518" y="0"/>
                    <a:pt x="10244" y="30"/>
                    <a:pt x="9940" y="30"/>
                  </a:cubicBezTo>
                  <a:cubicBezTo>
                    <a:pt x="8907" y="61"/>
                    <a:pt x="7843" y="213"/>
                    <a:pt x="6810" y="395"/>
                  </a:cubicBezTo>
                  <a:cubicBezTo>
                    <a:pt x="5776" y="608"/>
                    <a:pt x="4773" y="942"/>
                    <a:pt x="3831" y="1337"/>
                  </a:cubicBezTo>
                  <a:cubicBezTo>
                    <a:pt x="2888" y="1733"/>
                    <a:pt x="2007" y="2249"/>
                    <a:pt x="1217" y="2888"/>
                  </a:cubicBezTo>
                  <a:cubicBezTo>
                    <a:pt x="1065" y="3009"/>
                    <a:pt x="913" y="3131"/>
                    <a:pt x="761" y="3283"/>
                  </a:cubicBezTo>
                  <a:lnTo>
                    <a:pt x="761" y="2310"/>
                  </a:lnTo>
                  <a:cubicBezTo>
                    <a:pt x="761" y="2158"/>
                    <a:pt x="639" y="2006"/>
                    <a:pt x="457" y="2006"/>
                  </a:cubicBezTo>
                  <a:cubicBezTo>
                    <a:pt x="274" y="2006"/>
                    <a:pt x="122" y="2158"/>
                    <a:pt x="122" y="2310"/>
                  </a:cubicBezTo>
                  <a:lnTo>
                    <a:pt x="122" y="28785"/>
                  </a:lnTo>
                  <a:lnTo>
                    <a:pt x="122" y="56536"/>
                  </a:lnTo>
                  <a:lnTo>
                    <a:pt x="122" y="72797"/>
                  </a:lnTo>
                  <a:lnTo>
                    <a:pt x="122" y="76749"/>
                  </a:lnTo>
                  <a:lnTo>
                    <a:pt x="122" y="76840"/>
                  </a:lnTo>
                  <a:cubicBezTo>
                    <a:pt x="62" y="77266"/>
                    <a:pt x="31" y="77661"/>
                    <a:pt x="31" y="78086"/>
                  </a:cubicBezTo>
                  <a:cubicBezTo>
                    <a:pt x="1" y="78451"/>
                    <a:pt x="31" y="78816"/>
                    <a:pt x="62" y="79180"/>
                  </a:cubicBezTo>
                  <a:lnTo>
                    <a:pt x="92" y="79302"/>
                  </a:lnTo>
                  <a:lnTo>
                    <a:pt x="92" y="79332"/>
                  </a:lnTo>
                  <a:lnTo>
                    <a:pt x="92" y="79393"/>
                  </a:lnTo>
                  <a:lnTo>
                    <a:pt x="92" y="79454"/>
                  </a:lnTo>
                  <a:cubicBezTo>
                    <a:pt x="92" y="79454"/>
                    <a:pt x="92" y="79484"/>
                    <a:pt x="92" y="79484"/>
                  </a:cubicBezTo>
                  <a:lnTo>
                    <a:pt x="122" y="79576"/>
                  </a:lnTo>
                  <a:lnTo>
                    <a:pt x="122" y="79667"/>
                  </a:lnTo>
                  <a:cubicBezTo>
                    <a:pt x="214" y="80153"/>
                    <a:pt x="305" y="80609"/>
                    <a:pt x="457" y="81065"/>
                  </a:cubicBezTo>
                  <a:cubicBezTo>
                    <a:pt x="487" y="81217"/>
                    <a:pt x="548" y="81339"/>
                    <a:pt x="578" y="81491"/>
                  </a:cubicBezTo>
                  <a:cubicBezTo>
                    <a:pt x="639" y="81612"/>
                    <a:pt x="670" y="81703"/>
                    <a:pt x="730" y="81825"/>
                  </a:cubicBezTo>
                  <a:cubicBezTo>
                    <a:pt x="943" y="82342"/>
                    <a:pt x="1186" y="82889"/>
                    <a:pt x="1521" y="83405"/>
                  </a:cubicBezTo>
                  <a:cubicBezTo>
                    <a:pt x="1825" y="83892"/>
                    <a:pt x="2159" y="84348"/>
                    <a:pt x="2615" y="84864"/>
                  </a:cubicBezTo>
                  <a:cubicBezTo>
                    <a:pt x="4226" y="86688"/>
                    <a:pt x="6506" y="87995"/>
                    <a:pt x="9059" y="88542"/>
                  </a:cubicBezTo>
                  <a:cubicBezTo>
                    <a:pt x="9910" y="88694"/>
                    <a:pt x="10761" y="88785"/>
                    <a:pt x="11642" y="88785"/>
                  </a:cubicBezTo>
                  <a:cubicBezTo>
                    <a:pt x="12098" y="88785"/>
                    <a:pt x="12554" y="88785"/>
                    <a:pt x="12980" y="88725"/>
                  </a:cubicBezTo>
                  <a:cubicBezTo>
                    <a:pt x="13618" y="88664"/>
                    <a:pt x="14256" y="88542"/>
                    <a:pt x="14895" y="88360"/>
                  </a:cubicBezTo>
                  <a:cubicBezTo>
                    <a:pt x="15442" y="88238"/>
                    <a:pt x="16050" y="88026"/>
                    <a:pt x="16658" y="87752"/>
                  </a:cubicBezTo>
                  <a:cubicBezTo>
                    <a:pt x="18907" y="86779"/>
                    <a:pt x="20792" y="85138"/>
                    <a:pt x="21977" y="83071"/>
                  </a:cubicBezTo>
                  <a:cubicBezTo>
                    <a:pt x="22555" y="82038"/>
                    <a:pt x="22980" y="80913"/>
                    <a:pt x="23162" y="79728"/>
                  </a:cubicBezTo>
                  <a:cubicBezTo>
                    <a:pt x="23284" y="78877"/>
                    <a:pt x="23314" y="77995"/>
                    <a:pt x="23223" y="77114"/>
                  </a:cubicBezTo>
                  <a:lnTo>
                    <a:pt x="23223" y="70670"/>
                  </a:lnTo>
                  <a:lnTo>
                    <a:pt x="23223" y="51460"/>
                  </a:lnTo>
                  <a:lnTo>
                    <a:pt x="23223" y="24408"/>
                  </a:lnTo>
                  <a:lnTo>
                    <a:pt x="23223" y="3222"/>
                  </a:lnTo>
                  <a:cubicBezTo>
                    <a:pt x="23254" y="3161"/>
                    <a:pt x="23284" y="3070"/>
                    <a:pt x="23284" y="2979"/>
                  </a:cubicBezTo>
                  <a:cubicBezTo>
                    <a:pt x="23314" y="2766"/>
                    <a:pt x="23314" y="2553"/>
                    <a:pt x="23254" y="2340"/>
                  </a:cubicBezTo>
                  <a:cubicBezTo>
                    <a:pt x="23132" y="1945"/>
                    <a:pt x="22828" y="1641"/>
                    <a:pt x="22555" y="1459"/>
                  </a:cubicBezTo>
                  <a:cubicBezTo>
                    <a:pt x="22190" y="1185"/>
                    <a:pt x="21764" y="1003"/>
                    <a:pt x="21369" y="851"/>
                  </a:cubicBezTo>
                  <a:cubicBezTo>
                    <a:pt x="20913" y="699"/>
                    <a:pt x="20457" y="547"/>
                    <a:pt x="19971" y="456"/>
                  </a:cubicBezTo>
                  <a:cubicBezTo>
                    <a:pt x="19485" y="334"/>
                    <a:pt x="18968" y="274"/>
                    <a:pt x="18299" y="213"/>
                  </a:cubicBezTo>
                  <a:cubicBezTo>
                    <a:pt x="17782" y="152"/>
                    <a:pt x="17266" y="122"/>
                    <a:pt x="16536" y="122"/>
                  </a:cubicBezTo>
                  <a:cubicBezTo>
                    <a:pt x="16080" y="91"/>
                    <a:pt x="15594" y="91"/>
                    <a:pt x="15138" y="91"/>
                  </a:cubicBezTo>
                  <a:lnTo>
                    <a:pt x="13071" y="91"/>
                  </a:lnTo>
                  <a:cubicBezTo>
                    <a:pt x="12767" y="91"/>
                    <a:pt x="12463" y="61"/>
                    <a:pt x="12159" y="61"/>
                  </a:cubicBezTo>
                  <a:lnTo>
                    <a:pt x="11977" y="30"/>
                  </a:lnTo>
                  <a:lnTo>
                    <a:pt x="11490" y="30"/>
                  </a:lnTo>
                  <a:cubicBezTo>
                    <a:pt x="11278" y="30"/>
                    <a:pt x="11035" y="0"/>
                    <a:pt x="10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5254175" y="3061125"/>
              <a:ext cx="494700" cy="950650"/>
            </a:xfrm>
            <a:custGeom>
              <a:avLst/>
              <a:gdLst/>
              <a:ahLst/>
              <a:cxnLst/>
              <a:rect l="l" t="t" r="r" b="b"/>
              <a:pathLst>
                <a:path w="19788" h="38026" extrusionOk="0">
                  <a:moveTo>
                    <a:pt x="0" y="1"/>
                  </a:moveTo>
                  <a:lnTo>
                    <a:pt x="0" y="8542"/>
                  </a:lnTo>
                  <a:lnTo>
                    <a:pt x="0" y="28147"/>
                  </a:lnTo>
                  <a:lnTo>
                    <a:pt x="0" y="28360"/>
                  </a:lnTo>
                  <a:lnTo>
                    <a:pt x="0" y="28572"/>
                  </a:lnTo>
                  <a:cubicBezTo>
                    <a:pt x="30" y="28724"/>
                    <a:pt x="30" y="28907"/>
                    <a:pt x="61" y="29059"/>
                  </a:cubicBezTo>
                  <a:cubicBezTo>
                    <a:pt x="61" y="29180"/>
                    <a:pt x="91" y="29271"/>
                    <a:pt x="91" y="29393"/>
                  </a:cubicBezTo>
                  <a:lnTo>
                    <a:pt x="91" y="29423"/>
                  </a:lnTo>
                  <a:lnTo>
                    <a:pt x="91" y="29515"/>
                  </a:lnTo>
                  <a:lnTo>
                    <a:pt x="91" y="29545"/>
                  </a:lnTo>
                  <a:lnTo>
                    <a:pt x="122" y="29606"/>
                  </a:lnTo>
                  <a:lnTo>
                    <a:pt x="122" y="29667"/>
                  </a:lnTo>
                  <a:cubicBezTo>
                    <a:pt x="122" y="29667"/>
                    <a:pt x="122" y="29697"/>
                    <a:pt x="122" y="29697"/>
                  </a:cubicBezTo>
                  <a:lnTo>
                    <a:pt x="122" y="29758"/>
                  </a:lnTo>
                  <a:lnTo>
                    <a:pt x="152" y="29879"/>
                  </a:lnTo>
                  <a:cubicBezTo>
                    <a:pt x="213" y="30275"/>
                    <a:pt x="304" y="30700"/>
                    <a:pt x="426" y="31095"/>
                  </a:cubicBezTo>
                  <a:cubicBezTo>
                    <a:pt x="456" y="31247"/>
                    <a:pt x="486" y="31369"/>
                    <a:pt x="547" y="31490"/>
                  </a:cubicBezTo>
                  <a:cubicBezTo>
                    <a:pt x="578" y="31582"/>
                    <a:pt x="608" y="31673"/>
                    <a:pt x="638" y="31794"/>
                  </a:cubicBezTo>
                  <a:cubicBezTo>
                    <a:pt x="821" y="32250"/>
                    <a:pt x="1033" y="32737"/>
                    <a:pt x="1307" y="33192"/>
                  </a:cubicBezTo>
                  <a:cubicBezTo>
                    <a:pt x="1550" y="33618"/>
                    <a:pt x="1854" y="34044"/>
                    <a:pt x="2219" y="34499"/>
                  </a:cubicBezTo>
                  <a:cubicBezTo>
                    <a:pt x="3587" y="36141"/>
                    <a:pt x="5532" y="37296"/>
                    <a:pt x="7690" y="37782"/>
                  </a:cubicBezTo>
                  <a:cubicBezTo>
                    <a:pt x="8389" y="37934"/>
                    <a:pt x="9119" y="38025"/>
                    <a:pt x="9848" y="38025"/>
                  </a:cubicBezTo>
                  <a:cubicBezTo>
                    <a:pt x="10213" y="38025"/>
                    <a:pt x="10608" y="37995"/>
                    <a:pt x="11003" y="37934"/>
                  </a:cubicBezTo>
                  <a:cubicBezTo>
                    <a:pt x="11550" y="37873"/>
                    <a:pt x="12098" y="37782"/>
                    <a:pt x="12614" y="37630"/>
                  </a:cubicBezTo>
                  <a:cubicBezTo>
                    <a:pt x="13070" y="37509"/>
                    <a:pt x="13587" y="37326"/>
                    <a:pt x="14104" y="37083"/>
                  </a:cubicBezTo>
                  <a:cubicBezTo>
                    <a:pt x="15988" y="36232"/>
                    <a:pt x="17599" y="34743"/>
                    <a:pt x="18602" y="32889"/>
                  </a:cubicBezTo>
                  <a:cubicBezTo>
                    <a:pt x="19089" y="31977"/>
                    <a:pt x="19423" y="30974"/>
                    <a:pt x="19575" y="29910"/>
                  </a:cubicBezTo>
                  <a:cubicBezTo>
                    <a:pt x="19636" y="29697"/>
                    <a:pt x="19666" y="29423"/>
                    <a:pt x="19666" y="29180"/>
                  </a:cubicBezTo>
                  <a:cubicBezTo>
                    <a:pt x="19696" y="28907"/>
                    <a:pt x="19727" y="28664"/>
                    <a:pt x="19727" y="28420"/>
                  </a:cubicBezTo>
                  <a:lnTo>
                    <a:pt x="19757" y="28299"/>
                  </a:lnTo>
                  <a:cubicBezTo>
                    <a:pt x="19757" y="27964"/>
                    <a:pt x="19757" y="27691"/>
                    <a:pt x="19788" y="27448"/>
                  </a:cubicBezTo>
                  <a:lnTo>
                    <a:pt x="19788" y="6414"/>
                  </a:lnTo>
                  <a:lnTo>
                    <a:pt x="19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5253400" y="2996525"/>
              <a:ext cx="495475" cy="89700"/>
            </a:xfrm>
            <a:custGeom>
              <a:avLst/>
              <a:gdLst/>
              <a:ahLst/>
              <a:cxnLst/>
              <a:rect l="l" t="t" r="r" b="b"/>
              <a:pathLst>
                <a:path w="19819" h="3588" extrusionOk="0">
                  <a:moveTo>
                    <a:pt x="1" y="1"/>
                  </a:moveTo>
                  <a:lnTo>
                    <a:pt x="1" y="3588"/>
                  </a:lnTo>
                  <a:lnTo>
                    <a:pt x="19819" y="3588"/>
                  </a:lnTo>
                  <a:lnTo>
                    <a:pt x="19819" y="1"/>
                  </a:lnTo>
                  <a:close/>
                </a:path>
              </a:pathLst>
            </a:custGeom>
            <a:solidFill>
              <a:srgbClr val="FFF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5253400" y="2111275"/>
              <a:ext cx="495475" cy="916450"/>
            </a:xfrm>
            <a:custGeom>
              <a:avLst/>
              <a:gdLst/>
              <a:ahLst/>
              <a:cxnLst/>
              <a:rect l="l" t="t" r="r" b="b"/>
              <a:pathLst>
                <a:path w="19819" h="36658" extrusionOk="0">
                  <a:moveTo>
                    <a:pt x="31" y="0"/>
                  </a:moveTo>
                  <a:lnTo>
                    <a:pt x="1" y="21885"/>
                  </a:lnTo>
                  <a:lnTo>
                    <a:pt x="1" y="36657"/>
                  </a:lnTo>
                  <a:lnTo>
                    <a:pt x="19819" y="36657"/>
                  </a:lnTo>
                  <a:lnTo>
                    <a:pt x="19819" y="19028"/>
                  </a:lnTo>
                  <a:lnTo>
                    <a:pt x="19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5190325" y="1287550"/>
              <a:ext cx="619350" cy="662650"/>
            </a:xfrm>
            <a:custGeom>
              <a:avLst/>
              <a:gdLst/>
              <a:ahLst/>
              <a:cxnLst/>
              <a:rect l="l" t="t" r="r" b="b"/>
              <a:pathLst>
                <a:path w="24774" h="26506" extrusionOk="0">
                  <a:moveTo>
                    <a:pt x="12706" y="0"/>
                  </a:moveTo>
                  <a:cubicBezTo>
                    <a:pt x="10974" y="0"/>
                    <a:pt x="9211" y="122"/>
                    <a:pt x="7569" y="335"/>
                  </a:cubicBezTo>
                  <a:cubicBezTo>
                    <a:pt x="6232" y="517"/>
                    <a:pt x="5046" y="760"/>
                    <a:pt x="3922" y="1064"/>
                  </a:cubicBezTo>
                  <a:cubicBezTo>
                    <a:pt x="3101" y="1277"/>
                    <a:pt x="2341" y="1520"/>
                    <a:pt x="1673" y="1824"/>
                  </a:cubicBezTo>
                  <a:cubicBezTo>
                    <a:pt x="1490" y="1885"/>
                    <a:pt x="1308" y="1946"/>
                    <a:pt x="1156" y="2037"/>
                  </a:cubicBezTo>
                  <a:cubicBezTo>
                    <a:pt x="1125" y="2037"/>
                    <a:pt x="1065" y="2067"/>
                    <a:pt x="1034" y="2098"/>
                  </a:cubicBezTo>
                  <a:lnTo>
                    <a:pt x="973" y="2098"/>
                  </a:lnTo>
                  <a:lnTo>
                    <a:pt x="882" y="2158"/>
                  </a:lnTo>
                  <a:cubicBezTo>
                    <a:pt x="852" y="2158"/>
                    <a:pt x="852" y="2158"/>
                    <a:pt x="821" y="2189"/>
                  </a:cubicBezTo>
                  <a:lnTo>
                    <a:pt x="791" y="2189"/>
                  </a:lnTo>
                  <a:cubicBezTo>
                    <a:pt x="730" y="2219"/>
                    <a:pt x="700" y="2250"/>
                    <a:pt x="639" y="2280"/>
                  </a:cubicBezTo>
                  <a:lnTo>
                    <a:pt x="609" y="2310"/>
                  </a:lnTo>
                  <a:lnTo>
                    <a:pt x="548" y="2310"/>
                  </a:lnTo>
                  <a:lnTo>
                    <a:pt x="518" y="2341"/>
                  </a:lnTo>
                  <a:lnTo>
                    <a:pt x="457" y="2371"/>
                  </a:lnTo>
                  <a:lnTo>
                    <a:pt x="426" y="2401"/>
                  </a:lnTo>
                  <a:lnTo>
                    <a:pt x="366" y="2401"/>
                  </a:lnTo>
                  <a:cubicBezTo>
                    <a:pt x="366" y="2432"/>
                    <a:pt x="335" y="2432"/>
                    <a:pt x="335" y="2432"/>
                  </a:cubicBezTo>
                  <a:cubicBezTo>
                    <a:pt x="305" y="2462"/>
                    <a:pt x="274" y="2493"/>
                    <a:pt x="244" y="2523"/>
                  </a:cubicBezTo>
                  <a:cubicBezTo>
                    <a:pt x="92" y="2523"/>
                    <a:pt x="1" y="2645"/>
                    <a:pt x="1" y="2797"/>
                  </a:cubicBezTo>
                  <a:lnTo>
                    <a:pt x="1" y="16262"/>
                  </a:lnTo>
                  <a:lnTo>
                    <a:pt x="1" y="22797"/>
                  </a:lnTo>
                  <a:cubicBezTo>
                    <a:pt x="1" y="22949"/>
                    <a:pt x="122" y="23070"/>
                    <a:pt x="274" y="23070"/>
                  </a:cubicBezTo>
                  <a:cubicBezTo>
                    <a:pt x="335" y="23070"/>
                    <a:pt x="366" y="23070"/>
                    <a:pt x="426" y="23040"/>
                  </a:cubicBezTo>
                  <a:cubicBezTo>
                    <a:pt x="2736" y="24925"/>
                    <a:pt x="5898" y="26049"/>
                    <a:pt x="9849" y="26414"/>
                  </a:cubicBezTo>
                  <a:cubicBezTo>
                    <a:pt x="10639" y="26475"/>
                    <a:pt x="11460" y="26505"/>
                    <a:pt x="12281" y="26505"/>
                  </a:cubicBezTo>
                  <a:cubicBezTo>
                    <a:pt x="13284" y="26505"/>
                    <a:pt x="14317" y="26444"/>
                    <a:pt x="15351" y="26353"/>
                  </a:cubicBezTo>
                  <a:cubicBezTo>
                    <a:pt x="17114" y="26171"/>
                    <a:pt x="18846" y="25867"/>
                    <a:pt x="20518" y="25441"/>
                  </a:cubicBezTo>
                  <a:cubicBezTo>
                    <a:pt x="20883" y="25350"/>
                    <a:pt x="21247" y="25229"/>
                    <a:pt x="21612" y="25107"/>
                  </a:cubicBezTo>
                  <a:cubicBezTo>
                    <a:pt x="22098" y="24955"/>
                    <a:pt x="22494" y="24833"/>
                    <a:pt x="22828" y="24651"/>
                  </a:cubicBezTo>
                  <a:cubicBezTo>
                    <a:pt x="23223" y="24469"/>
                    <a:pt x="23588" y="24226"/>
                    <a:pt x="23892" y="23952"/>
                  </a:cubicBezTo>
                  <a:cubicBezTo>
                    <a:pt x="24013" y="23830"/>
                    <a:pt x="24105" y="23709"/>
                    <a:pt x="24226" y="23557"/>
                  </a:cubicBezTo>
                  <a:lnTo>
                    <a:pt x="24226" y="23557"/>
                  </a:lnTo>
                  <a:lnTo>
                    <a:pt x="24196" y="23861"/>
                  </a:lnTo>
                  <a:cubicBezTo>
                    <a:pt x="24196" y="24013"/>
                    <a:pt x="24348" y="24134"/>
                    <a:pt x="24500" y="24134"/>
                  </a:cubicBezTo>
                  <a:cubicBezTo>
                    <a:pt x="24652" y="24134"/>
                    <a:pt x="24773" y="24013"/>
                    <a:pt x="24773" y="23861"/>
                  </a:cubicBezTo>
                  <a:lnTo>
                    <a:pt x="24773" y="10730"/>
                  </a:lnTo>
                  <a:lnTo>
                    <a:pt x="24773" y="2401"/>
                  </a:lnTo>
                  <a:cubicBezTo>
                    <a:pt x="24773" y="2341"/>
                    <a:pt x="24773" y="2310"/>
                    <a:pt x="24743" y="2280"/>
                  </a:cubicBezTo>
                  <a:cubicBezTo>
                    <a:pt x="24743" y="2250"/>
                    <a:pt x="24743" y="2219"/>
                    <a:pt x="24743" y="2189"/>
                  </a:cubicBezTo>
                  <a:cubicBezTo>
                    <a:pt x="24713" y="2128"/>
                    <a:pt x="24682" y="2037"/>
                    <a:pt x="24621" y="2037"/>
                  </a:cubicBezTo>
                  <a:lnTo>
                    <a:pt x="24561" y="2006"/>
                  </a:lnTo>
                  <a:lnTo>
                    <a:pt x="24500" y="1976"/>
                  </a:lnTo>
                  <a:lnTo>
                    <a:pt x="24439" y="1946"/>
                  </a:lnTo>
                  <a:cubicBezTo>
                    <a:pt x="24439" y="1946"/>
                    <a:pt x="24409" y="1946"/>
                    <a:pt x="24409" y="1915"/>
                  </a:cubicBezTo>
                  <a:cubicBezTo>
                    <a:pt x="24378" y="1915"/>
                    <a:pt x="24348" y="1915"/>
                    <a:pt x="24317" y="1885"/>
                  </a:cubicBezTo>
                  <a:lnTo>
                    <a:pt x="24257" y="1854"/>
                  </a:lnTo>
                  <a:lnTo>
                    <a:pt x="24226" y="1854"/>
                  </a:lnTo>
                  <a:cubicBezTo>
                    <a:pt x="24044" y="1794"/>
                    <a:pt x="23892" y="1733"/>
                    <a:pt x="23770" y="1672"/>
                  </a:cubicBezTo>
                  <a:cubicBezTo>
                    <a:pt x="23709" y="1642"/>
                    <a:pt x="23649" y="1642"/>
                    <a:pt x="23618" y="1611"/>
                  </a:cubicBezTo>
                  <a:cubicBezTo>
                    <a:pt x="23588" y="1611"/>
                    <a:pt x="23557" y="1611"/>
                    <a:pt x="23527" y="1581"/>
                  </a:cubicBezTo>
                  <a:lnTo>
                    <a:pt x="23466" y="1581"/>
                  </a:lnTo>
                  <a:cubicBezTo>
                    <a:pt x="23284" y="1490"/>
                    <a:pt x="23102" y="1459"/>
                    <a:pt x="22950" y="1398"/>
                  </a:cubicBezTo>
                  <a:lnTo>
                    <a:pt x="22919" y="1368"/>
                  </a:lnTo>
                  <a:lnTo>
                    <a:pt x="22828" y="1368"/>
                  </a:lnTo>
                  <a:lnTo>
                    <a:pt x="22706" y="1307"/>
                  </a:lnTo>
                  <a:cubicBezTo>
                    <a:pt x="22159" y="1155"/>
                    <a:pt x="21643" y="1034"/>
                    <a:pt x="21065" y="882"/>
                  </a:cubicBezTo>
                  <a:lnTo>
                    <a:pt x="21004" y="882"/>
                  </a:lnTo>
                  <a:cubicBezTo>
                    <a:pt x="18937" y="395"/>
                    <a:pt x="16718" y="122"/>
                    <a:pt x="14317" y="31"/>
                  </a:cubicBezTo>
                  <a:cubicBezTo>
                    <a:pt x="13800" y="31"/>
                    <a:pt x="13253" y="0"/>
                    <a:pt x="12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5159925" y="1836950"/>
              <a:ext cx="677850" cy="121600"/>
            </a:xfrm>
            <a:custGeom>
              <a:avLst/>
              <a:gdLst/>
              <a:ahLst/>
              <a:cxnLst/>
              <a:rect l="l" t="t" r="r" b="b"/>
              <a:pathLst>
                <a:path w="27114" h="4864" extrusionOk="0">
                  <a:moveTo>
                    <a:pt x="852" y="0"/>
                  </a:moveTo>
                  <a:cubicBezTo>
                    <a:pt x="761" y="0"/>
                    <a:pt x="670" y="61"/>
                    <a:pt x="609" y="122"/>
                  </a:cubicBezTo>
                  <a:cubicBezTo>
                    <a:pt x="578" y="152"/>
                    <a:pt x="578" y="152"/>
                    <a:pt x="518" y="213"/>
                  </a:cubicBezTo>
                  <a:cubicBezTo>
                    <a:pt x="335" y="456"/>
                    <a:pt x="214" y="760"/>
                    <a:pt x="123" y="1155"/>
                  </a:cubicBezTo>
                  <a:cubicBezTo>
                    <a:pt x="31" y="1550"/>
                    <a:pt x="1" y="1976"/>
                    <a:pt x="1" y="2432"/>
                  </a:cubicBezTo>
                  <a:cubicBezTo>
                    <a:pt x="31" y="2827"/>
                    <a:pt x="92" y="3253"/>
                    <a:pt x="183" y="3648"/>
                  </a:cubicBezTo>
                  <a:cubicBezTo>
                    <a:pt x="305" y="4043"/>
                    <a:pt x="457" y="4408"/>
                    <a:pt x="639" y="4651"/>
                  </a:cubicBezTo>
                  <a:lnTo>
                    <a:pt x="670" y="4712"/>
                  </a:lnTo>
                  <a:cubicBezTo>
                    <a:pt x="730" y="4803"/>
                    <a:pt x="822" y="4864"/>
                    <a:pt x="943" y="4864"/>
                  </a:cubicBezTo>
                  <a:lnTo>
                    <a:pt x="26080" y="4864"/>
                  </a:lnTo>
                  <a:cubicBezTo>
                    <a:pt x="26141" y="4864"/>
                    <a:pt x="26202" y="4833"/>
                    <a:pt x="26263" y="4803"/>
                  </a:cubicBezTo>
                  <a:cubicBezTo>
                    <a:pt x="26293" y="4803"/>
                    <a:pt x="26324" y="4772"/>
                    <a:pt x="26354" y="4742"/>
                  </a:cubicBezTo>
                  <a:cubicBezTo>
                    <a:pt x="26840" y="4195"/>
                    <a:pt x="27084" y="3435"/>
                    <a:pt x="27084" y="2493"/>
                  </a:cubicBezTo>
                  <a:cubicBezTo>
                    <a:pt x="27114" y="2098"/>
                    <a:pt x="27053" y="1672"/>
                    <a:pt x="26962" y="1246"/>
                  </a:cubicBezTo>
                  <a:cubicBezTo>
                    <a:pt x="26871" y="851"/>
                    <a:pt x="26719" y="487"/>
                    <a:pt x="26536" y="183"/>
                  </a:cubicBezTo>
                  <a:cubicBezTo>
                    <a:pt x="26506" y="91"/>
                    <a:pt x="26415" y="31"/>
                    <a:pt x="26293" y="31"/>
                  </a:cubicBezTo>
                  <a:cubicBezTo>
                    <a:pt x="26263" y="31"/>
                    <a:pt x="26202" y="0"/>
                    <a:pt x="26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5"/>
          <p:cNvSpPr txBox="1">
            <a:spLocks noGrp="1"/>
          </p:cNvSpPr>
          <p:nvPr>
            <p:ph type="subTitle" idx="1"/>
          </p:nvPr>
        </p:nvSpPr>
        <p:spPr>
          <a:xfrm>
            <a:off x="713225" y="2529275"/>
            <a:ext cx="21309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A </a:t>
            </a:r>
            <a:endParaRPr/>
          </a:p>
        </p:txBody>
      </p:sp>
      <p:sp>
        <p:nvSpPr>
          <p:cNvPr id="1150" name="Google Shape;1150;p45"/>
          <p:cNvSpPr txBox="1">
            <a:spLocks noGrp="1"/>
          </p:cNvSpPr>
          <p:nvPr>
            <p:ph type="subTitle" idx="2"/>
          </p:nvPr>
        </p:nvSpPr>
        <p:spPr>
          <a:xfrm>
            <a:off x="3063525" y="2529275"/>
            <a:ext cx="21309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B</a:t>
            </a:r>
            <a:endParaRPr/>
          </a:p>
        </p:txBody>
      </p:sp>
      <p:sp>
        <p:nvSpPr>
          <p:cNvPr id="1151" name="Google Shape;1151;p45"/>
          <p:cNvSpPr txBox="1">
            <a:spLocks noGrp="1"/>
          </p:cNvSpPr>
          <p:nvPr>
            <p:ph type="title"/>
          </p:nvPr>
        </p:nvSpPr>
        <p:spPr>
          <a:xfrm>
            <a:off x="713225" y="580875"/>
            <a:ext cx="3448200" cy="105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typology</a:t>
            </a:r>
            <a:endParaRPr/>
          </a:p>
        </p:txBody>
      </p:sp>
      <p:grpSp>
        <p:nvGrpSpPr>
          <p:cNvPr id="1152" name="Google Shape;1152;p45"/>
          <p:cNvGrpSpPr/>
          <p:nvPr/>
        </p:nvGrpSpPr>
        <p:grpSpPr>
          <a:xfrm>
            <a:off x="802880" y="2015163"/>
            <a:ext cx="545087" cy="457309"/>
            <a:chOff x="1052800" y="543725"/>
            <a:chExt cx="5494825" cy="4605325"/>
          </a:xfrm>
        </p:grpSpPr>
        <p:sp>
          <p:nvSpPr>
            <p:cNvPr id="1153" name="Google Shape;1153;p45"/>
            <p:cNvSpPr/>
            <p:nvPr/>
          </p:nvSpPr>
          <p:spPr>
            <a:xfrm>
              <a:off x="3379400" y="2168400"/>
              <a:ext cx="801675" cy="730100"/>
            </a:xfrm>
            <a:custGeom>
              <a:avLst/>
              <a:gdLst/>
              <a:ahLst/>
              <a:cxnLst/>
              <a:rect l="l" t="t" r="r" b="b"/>
              <a:pathLst>
                <a:path w="32067" h="29204" extrusionOk="0">
                  <a:moveTo>
                    <a:pt x="16050" y="0"/>
                  </a:moveTo>
                  <a:cubicBezTo>
                    <a:pt x="12298" y="0"/>
                    <a:pt x="8547" y="1403"/>
                    <a:pt x="5709" y="4273"/>
                  </a:cubicBezTo>
                  <a:cubicBezTo>
                    <a:pt x="1" y="9949"/>
                    <a:pt x="1" y="19246"/>
                    <a:pt x="5709" y="24922"/>
                  </a:cubicBezTo>
                  <a:cubicBezTo>
                    <a:pt x="8563" y="27776"/>
                    <a:pt x="12307" y="29203"/>
                    <a:pt x="16050" y="29203"/>
                  </a:cubicBezTo>
                  <a:cubicBezTo>
                    <a:pt x="19793" y="29203"/>
                    <a:pt x="23536" y="27776"/>
                    <a:pt x="26390" y="24922"/>
                  </a:cubicBezTo>
                  <a:cubicBezTo>
                    <a:pt x="32066" y="19246"/>
                    <a:pt x="32066" y="9949"/>
                    <a:pt x="26390" y="4273"/>
                  </a:cubicBezTo>
                  <a:cubicBezTo>
                    <a:pt x="23520" y="1403"/>
                    <a:pt x="19768" y="0"/>
                    <a:pt x="16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3421000" y="3823850"/>
              <a:ext cx="756800" cy="1325200"/>
            </a:xfrm>
            <a:custGeom>
              <a:avLst/>
              <a:gdLst/>
              <a:ahLst/>
              <a:cxnLst/>
              <a:rect l="l" t="t" r="r" b="b"/>
              <a:pathLst>
                <a:path w="30272" h="53008" extrusionOk="0">
                  <a:moveTo>
                    <a:pt x="15103" y="7046"/>
                  </a:moveTo>
                  <a:lnTo>
                    <a:pt x="20257" y="15267"/>
                  </a:lnTo>
                  <a:cubicBezTo>
                    <a:pt x="21790" y="17648"/>
                    <a:pt x="21986" y="19148"/>
                    <a:pt x="21986" y="20160"/>
                  </a:cubicBezTo>
                  <a:cubicBezTo>
                    <a:pt x="21986" y="23944"/>
                    <a:pt x="18887" y="27042"/>
                    <a:pt x="15103" y="27042"/>
                  </a:cubicBezTo>
                  <a:cubicBezTo>
                    <a:pt x="11287" y="27042"/>
                    <a:pt x="8221" y="23944"/>
                    <a:pt x="8221" y="20160"/>
                  </a:cubicBezTo>
                  <a:cubicBezTo>
                    <a:pt x="8221" y="19148"/>
                    <a:pt x="8416" y="17648"/>
                    <a:pt x="9917" y="15267"/>
                  </a:cubicBezTo>
                  <a:lnTo>
                    <a:pt x="15103" y="7046"/>
                  </a:lnTo>
                  <a:close/>
                  <a:moveTo>
                    <a:pt x="0" y="1"/>
                  </a:moveTo>
                  <a:lnTo>
                    <a:pt x="0" y="37840"/>
                  </a:lnTo>
                  <a:lnTo>
                    <a:pt x="15169" y="53008"/>
                  </a:lnTo>
                  <a:lnTo>
                    <a:pt x="30272" y="37937"/>
                  </a:lnTo>
                  <a:lnTo>
                    <a:pt x="302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1052800" y="543725"/>
              <a:ext cx="5494825" cy="3922750"/>
            </a:xfrm>
            <a:custGeom>
              <a:avLst/>
              <a:gdLst/>
              <a:ahLst/>
              <a:cxnLst/>
              <a:rect l="l" t="t" r="r" b="b"/>
              <a:pathLst>
                <a:path w="219793" h="156910" extrusionOk="0">
                  <a:moveTo>
                    <a:pt x="109114" y="52763"/>
                  </a:moveTo>
                  <a:cubicBezTo>
                    <a:pt x="115988" y="52763"/>
                    <a:pt x="122863" y="55381"/>
                    <a:pt x="128098" y="60616"/>
                  </a:cubicBezTo>
                  <a:cubicBezTo>
                    <a:pt x="138569" y="71087"/>
                    <a:pt x="138569" y="88115"/>
                    <a:pt x="128098" y="98586"/>
                  </a:cubicBezTo>
                  <a:cubicBezTo>
                    <a:pt x="122847" y="103805"/>
                    <a:pt x="115964" y="106414"/>
                    <a:pt x="109114" y="106414"/>
                  </a:cubicBezTo>
                  <a:cubicBezTo>
                    <a:pt x="102231" y="106414"/>
                    <a:pt x="95348" y="103805"/>
                    <a:pt x="90129" y="98586"/>
                  </a:cubicBezTo>
                  <a:cubicBezTo>
                    <a:pt x="79658" y="88115"/>
                    <a:pt x="79658" y="71087"/>
                    <a:pt x="90129" y="60616"/>
                  </a:cubicBezTo>
                  <a:cubicBezTo>
                    <a:pt x="95364" y="55381"/>
                    <a:pt x="102239" y="52763"/>
                    <a:pt x="109114" y="52763"/>
                  </a:cubicBezTo>
                  <a:close/>
                  <a:moveTo>
                    <a:pt x="61962" y="0"/>
                  </a:moveTo>
                  <a:cubicBezTo>
                    <a:pt x="47495" y="0"/>
                    <a:pt x="33028" y="5505"/>
                    <a:pt x="22019" y="16514"/>
                  </a:cubicBezTo>
                  <a:cubicBezTo>
                    <a:pt x="0" y="38533"/>
                    <a:pt x="0" y="74349"/>
                    <a:pt x="22019" y="96368"/>
                  </a:cubicBezTo>
                  <a:lnTo>
                    <a:pt x="82496" y="156845"/>
                  </a:lnTo>
                  <a:lnTo>
                    <a:pt x="82496" y="129542"/>
                  </a:lnTo>
                  <a:cubicBezTo>
                    <a:pt x="67817" y="124943"/>
                    <a:pt x="57118" y="111177"/>
                    <a:pt x="57118" y="94997"/>
                  </a:cubicBezTo>
                  <a:lnTo>
                    <a:pt x="57118" y="72588"/>
                  </a:lnTo>
                  <a:lnTo>
                    <a:pt x="69350" y="72588"/>
                  </a:lnTo>
                  <a:lnTo>
                    <a:pt x="69350" y="94997"/>
                  </a:lnTo>
                  <a:cubicBezTo>
                    <a:pt x="69350" y="108209"/>
                    <a:pt x="80115" y="118973"/>
                    <a:pt x="93358" y="118973"/>
                  </a:cubicBezTo>
                  <a:lnTo>
                    <a:pt x="126435" y="118973"/>
                  </a:lnTo>
                  <a:cubicBezTo>
                    <a:pt x="139679" y="118973"/>
                    <a:pt x="150443" y="108209"/>
                    <a:pt x="150443" y="94997"/>
                  </a:cubicBezTo>
                  <a:lnTo>
                    <a:pt x="150443" y="72588"/>
                  </a:lnTo>
                  <a:lnTo>
                    <a:pt x="162676" y="72588"/>
                  </a:lnTo>
                  <a:lnTo>
                    <a:pt x="162676" y="94997"/>
                  </a:lnTo>
                  <a:cubicBezTo>
                    <a:pt x="162676" y="111210"/>
                    <a:pt x="151944" y="124975"/>
                    <a:pt x="137232" y="129575"/>
                  </a:cubicBezTo>
                  <a:lnTo>
                    <a:pt x="137232" y="156910"/>
                  </a:lnTo>
                  <a:lnTo>
                    <a:pt x="197774" y="96368"/>
                  </a:lnTo>
                  <a:cubicBezTo>
                    <a:pt x="219793" y="74349"/>
                    <a:pt x="219793" y="38533"/>
                    <a:pt x="197774" y="16514"/>
                  </a:cubicBezTo>
                  <a:cubicBezTo>
                    <a:pt x="186765" y="5505"/>
                    <a:pt x="172298" y="0"/>
                    <a:pt x="157831" y="0"/>
                  </a:cubicBezTo>
                  <a:cubicBezTo>
                    <a:pt x="143365" y="0"/>
                    <a:pt x="128898" y="5505"/>
                    <a:pt x="117888" y="16514"/>
                  </a:cubicBezTo>
                  <a:lnTo>
                    <a:pt x="109897" y="24506"/>
                  </a:lnTo>
                  <a:lnTo>
                    <a:pt x="101905" y="16514"/>
                  </a:lnTo>
                  <a:cubicBezTo>
                    <a:pt x="90895" y="5505"/>
                    <a:pt x="76429" y="0"/>
                    <a:pt x="61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45"/>
          <p:cNvGrpSpPr/>
          <p:nvPr/>
        </p:nvGrpSpPr>
        <p:grpSpPr>
          <a:xfrm>
            <a:off x="3162521" y="2015225"/>
            <a:ext cx="271466" cy="457202"/>
            <a:chOff x="2250750" y="238125"/>
            <a:chExt cx="3098925" cy="5219200"/>
          </a:xfrm>
        </p:grpSpPr>
        <p:sp>
          <p:nvSpPr>
            <p:cNvPr id="1157" name="Google Shape;1157;p45"/>
            <p:cNvSpPr/>
            <p:nvPr/>
          </p:nvSpPr>
          <p:spPr>
            <a:xfrm>
              <a:off x="2250750" y="4291125"/>
              <a:ext cx="3098925" cy="1166200"/>
            </a:xfrm>
            <a:custGeom>
              <a:avLst/>
              <a:gdLst/>
              <a:ahLst/>
              <a:cxnLst/>
              <a:rect l="l" t="t" r="r" b="b"/>
              <a:pathLst>
                <a:path w="123957" h="46648" extrusionOk="0">
                  <a:moveTo>
                    <a:pt x="61979" y="17354"/>
                  </a:moveTo>
                  <a:cubicBezTo>
                    <a:pt x="65404" y="17354"/>
                    <a:pt x="67948" y="20160"/>
                    <a:pt x="68111" y="23487"/>
                  </a:cubicBezTo>
                  <a:cubicBezTo>
                    <a:pt x="68242" y="26782"/>
                    <a:pt x="65175" y="29587"/>
                    <a:pt x="61979" y="29587"/>
                  </a:cubicBezTo>
                  <a:cubicBezTo>
                    <a:pt x="58553" y="29587"/>
                    <a:pt x="56009" y="26814"/>
                    <a:pt x="55879" y="23487"/>
                  </a:cubicBezTo>
                  <a:cubicBezTo>
                    <a:pt x="55716" y="20192"/>
                    <a:pt x="58782" y="17354"/>
                    <a:pt x="61979" y="17354"/>
                  </a:cubicBezTo>
                  <a:close/>
                  <a:moveTo>
                    <a:pt x="1" y="1"/>
                  </a:moveTo>
                  <a:lnTo>
                    <a:pt x="1" y="46647"/>
                  </a:lnTo>
                  <a:lnTo>
                    <a:pt x="123956" y="46647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3013250" y="1728425"/>
              <a:ext cx="1573925" cy="1199225"/>
            </a:xfrm>
            <a:custGeom>
              <a:avLst/>
              <a:gdLst/>
              <a:ahLst/>
              <a:cxnLst/>
              <a:rect l="l" t="t" r="r" b="b"/>
              <a:pathLst>
                <a:path w="62957" h="47969" extrusionOk="0">
                  <a:moveTo>
                    <a:pt x="31479" y="16751"/>
                  </a:moveTo>
                  <a:lnTo>
                    <a:pt x="36665" y="24939"/>
                  </a:lnTo>
                  <a:cubicBezTo>
                    <a:pt x="38166" y="27353"/>
                    <a:pt x="38361" y="28820"/>
                    <a:pt x="38361" y="29864"/>
                  </a:cubicBezTo>
                  <a:cubicBezTo>
                    <a:pt x="38361" y="33648"/>
                    <a:pt x="35262" y="36747"/>
                    <a:pt x="31479" y="36747"/>
                  </a:cubicBezTo>
                  <a:cubicBezTo>
                    <a:pt x="27695" y="36747"/>
                    <a:pt x="24596" y="33648"/>
                    <a:pt x="24596" y="29864"/>
                  </a:cubicBezTo>
                  <a:cubicBezTo>
                    <a:pt x="24596" y="28820"/>
                    <a:pt x="24791" y="27353"/>
                    <a:pt x="26292" y="24939"/>
                  </a:cubicBezTo>
                  <a:lnTo>
                    <a:pt x="31479" y="16751"/>
                  </a:lnTo>
                  <a:close/>
                  <a:moveTo>
                    <a:pt x="49207" y="1"/>
                  </a:moveTo>
                  <a:cubicBezTo>
                    <a:pt x="46003" y="1"/>
                    <a:pt x="42798" y="1224"/>
                    <a:pt x="40351" y="3671"/>
                  </a:cubicBezTo>
                  <a:lnTo>
                    <a:pt x="31479" y="12543"/>
                  </a:lnTo>
                  <a:lnTo>
                    <a:pt x="22606" y="3671"/>
                  </a:lnTo>
                  <a:cubicBezTo>
                    <a:pt x="20159" y="1224"/>
                    <a:pt x="16963" y="17"/>
                    <a:pt x="13733" y="17"/>
                  </a:cubicBezTo>
                  <a:cubicBezTo>
                    <a:pt x="10537" y="17"/>
                    <a:pt x="7340" y="1224"/>
                    <a:pt x="4893" y="3671"/>
                  </a:cubicBezTo>
                  <a:cubicBezTo>
                    <a:pt x="0" y="8564"/>
                    <a:pt x="0" y="16490"/>
                    <a:pt x="4893" y="21383"/>
                  </a:cubicBezTo>
                  <a:lnTo>
                    <a:pt x="31479" y="47968"/>
                  </a:lnTo>
                  <a:lnTo>
                    <a:pt x="58064" y="21383"/>
                  </a:lnTo>
                  <a:cubicBezTo>
                    <a:pt x="62957" y="16490"/>
                    <a:pt x="62957" y="8564"/>
                    <a:pt x="58064" y="3671"/>
                  </a:cubicBezTo>
                  <a:cubicBezTo>
                    <a:pt x="55617" y="1224"/>
                    <a:pt x="52412" y="1"/>
                    <a:pt x="49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2250750" y="238125"/>
              <a:ext cx="3098925" cy="3747225"/>
            </a:xfrm>
            <a:custGeom>
              <a:avLst/>
              <a:gdLst/>
              <a:ahLst/>
              <a:cxnLst/>
              <a:rect l="l" t="t" r="r" b="b"/>
              <a:pathLst>
                <a:path w="123957" h="149889" extrusionOk="0">
                  <a:moveTo>
                    <a:pt x="79707" y="47397"/>
                  </a:moveTo>
                  <a:cubicBezTo>
                    <a:pt x="86044" y="47397"/>
                    <a:pt x="92380" y="49811"/>
                    <a:pt x="97208" y="54638"/>
                  </a:cubicBezTo>
                  <a:cubicBezTo>
                    <a:pt x="106864" y="64294"/>
                    <a:pt x="106864" y="79984"/>
                    <a:pt x="97208" y="89639"/>
                  </a:cubicBezTo>
                  <a:lnTo>
                    <a:pt x="61979" y="124869"/>
                  </a:lnTo>
                  <a:lnTo>
                    <a:pt x="26749" y="89639"/>
                  </a:lnTo>
                  <a:cubicBezTo>
                    <a:pt x="17094" y="79984"/>
                    <a:pt x="17094" y="64294"/>
                    <a:pt x="26749" y="54638"/>
                  </a:cubicBezTo>
                  <a:cubicBezTo>
                    <a:pt x="31577" y="49811"/>
                    <a:pt x="37913" y="47397"/>
                    <a:pt x="44250" y="47397"/>
                  </a:cubicBezTo>
                  <a:cubicBezTo>
                    <a:pt x="50586" y="47397"/>
                    <a:pt x="56922" y="49811"/>
                    <a:pt x="61750" y="54638"/>
                  </a:cubicBezTo>
                  <a:lnTo>
                    <a:pt x="61979" y="54867"/>
                  </a:lnTo>
                  <a:lnTo>
                    <a:pt x="62207" y="54638"/>
                  </a:lnTo>
                  <a:cubicBezTo>
                    <a:pt x="67035" y="49811"/>
                    <a:pt x="73371" y="47397"/>
                    <a:pt x="79707" y="47397"/>
                  </a:cubicBezTo>
                  <a:close/>
                  <a:moveTo>
                    <a:pt x="1" y="0"/>
                  </a:moveTo>
                  <a:lnTo>
                    <a:pt x="1" y="149888"/>
                  </a:lnTo>
                  <a:lnTo>
                    <a:pt x="123956" y="149888"/>
                  </a:lnTo>
                  <a:lnTo>
                    <a:pt x="1239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45"/>
          <p:cNvGrpSpPr/>
          <p:nvPr/>
        </p:nvGrpSpPr>
        <p:grpSpPr>
          <a:xfrm>
            <a:off x="5816918" y="821270"/>
            <a:ext cx="2613817" cy="3785061"/>
            <a:chOff x="5923776" y="911963"/>
            <a:chExt cx="2497675" cy="3616876"/>
          </a:xfrm>
        </p:grpSpPr>
        <p:pic>
          <p:nvPicPr>
            <p:cNvPr id="1161" name="Google Shape;1161;p45"/>
            <p:cNvPicPr preferRelativeResize="0"/>
            <p:nvPr/>
          </p:nvPicPr>
          <p:blipFill rotWithShape="1">
            <a:blip r:embed="rId3">
              <a:alphaModFix/>
            </a:blip>
            <a:srcRect l="26350" r="27687"/>
            <a:stretch/>
          </p:blipFill>
          <p:spPr>
            <a:xfrm>
              <a:off x="5923776" y="911963"/>
              <a:ext cx="2497675" cy="3616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2" name="Google Shape;1162;p45"/>
            <p:cNvSpPr/>
            <p:nvPr/>
          </p:nvSpPr>
          <p:spPr>
            <a:xfrm>
              <a:off x="5923867" y="915000"/>
              <a:ext cx="2497500" cy="3610800"/>
            </a:xfrm>
            <a:prstGeom prst="rect">
              <a:avLst/>
            </a:prstGeom>
            <a:solidFill>
              <a:srgbClr val="FB948E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3" name="Google Shape;1163;p45"/>
          <p:cNvSpPr txBox="1">
            <a:spLocks noGrp="1"/>
          </p:cNvSpPr>
          <p:nvPr>
            <p:ph type="subTitle" idx="3"/>
          </p:nvPr>
        </p:nvSpPr>
        <p:spPr>
          <a:xfrm>
            <a:off x="713225" y="3013850"/>
            <a:ext cx="21309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164" name="Google Shape;1164;p45"/>
          <p:cNvSpPr txBox="1">
            <a:spLocks noGrp="1"/>
          </p:cNvSpPr>
          <p:nvPr>
            <p:ph type="subTitle" idx="4"/>
          </p:nvPr>
        </p:nvSpPr>
        <p:spPr>
          <a:xfrm>
            <a:off x="3063525" y="3013850"/>
            <a:ext cx="21309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has several rings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6"/>
          <p:cNvSpPr txBox="1">
            <a:spLocks noGrp="1"/>
          </p:cNvSpPr>
          <p:nvPr>
            <p:ph type="title"/>
          </p:nvPr>
        </p:nvSpPr>
        <p:spPr>
          <a:xfrm>
            <a:off x="713225" y="1282650"/>
            <a:ext cx="3492600" cy="21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7"/>
          <p:cNvSpPr txBox="1">
            <a:spLocks noGrp="1"/>
          </p:cNvSpPr>
          <p:nvPr>
            <p:ph type="title"/>
          </p:nvPr>
        </p:nvSpPr>
        <p:spPr>
          <a:xfrm>
            <a:off x="713225" y="510075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Pathology</a:t>
            </a:r>
            <a:endParaRPr/>
          </a:p>
        </p:txBody>
      </p:sp>
      <p:sp>
        <p:nvSpPr>
          <p:cNvPr id="1175" name="Google Shape;1175;p47"/>
          <p:cNvSpPr txBox="1">
            <a:spLocks noGrp="1"/>
          </p:cNvSpPr>
          <p:nvPr>
            <p:ph type="title" idx="2"/>
          </p:nvPr>
        </p:nvSpPr>
        <p:spPr>
          <a:xfrm>
            <a:off x="1307301" y="1801613"/>
            <a:ext cx="26409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Intense pain</a:t>
            </a:r>
            <a:endParaRPr/>
          </a:p>
        </p:txBody>
      </p:sp>
      <p:sp>
        <p:nvSpPr>
          <p:cNvPr id="1176" name="Google Shape;1176;p47"/>
          <p:cNvSpPr txBox="1">
            <a:spLocks noGrp="1"/>
          </p:cNvSpPr>
          <p:nvPr>
            <p:ph type="title" idx="3"/>
          </p:nvPr>
        </p:nvSpPr>
        <p:spPr>
          <a:xfrm>
            <a:off x="5195751" y="1801625"/>
            <a:ext cx="26409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Yellowish color</a:t>
            </a:r>
            <a:endParaRPr/>
          </a:p>
        </p:txBody>
      </p:sp>
      <p:sp>
        <p:nvSpPr>
          <p:cNvPr id="1177" name="Google Shape;1177;p47"/>
          <p:cNvSpPr txBox="1">
            <a:spLocks noGrp="1"/>
          </p:cNvSpPr>
          <p:nvPr>
            <p:ph type="subTitle" idx="1"/>
          </p:nvPr>
        </p:nvSpPr>
        <p:spPr>
          <a:xfrm>
            <a:off x="1307263" y="2200984"/>
            <a:ext cx="264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178" name="Google Shape;1178;p47"/>
          <p:cNvSpPr txBox="1">
            <a:spLocks noGrp="1"/>
          </p:cNvSpPr>
          <p:nvPr>
            <p:ph type="subTitle" idx="4"/>
          </p:nvPr>
        </p:nvSpPr>
        <p:spPr>
          <a:xfrm>
            <a:off x="5195713" y="2200997"/>
            <a:ext cx="264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from the Sun</a:t>
            </a:r>
            <a:endParaRPr/>
          </a:p>
        </p:txBody>
      </p:sp>
      <p:sp>
        <p:nvSpPr>
          <p:cNvPr id="1179" name="Google Shape;1179;p47"/>
          <p:cNvSpPr txBox="1">
            <a:spLocks noGrp="1"/>
          </p:cNvSpPr>
          <p:nvPr>
            <p:ph type="title" idx="5"/>
          </p:nvPr>
        </p:nvSpPr>
        <p:spPr>
          <a:xfrm>
            <a:off x="1307329" y="3511128"/>
            <a:ext cx="26409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Swollen hands</a:t>
            </a:r>
            <a:endParaRPr/>
          </a:p>
        </p:txBody>
      </p:sp>
      <p:sp>
        <p:nvSpPr>
          <p:cNvPr id="1180" name="Google Shape;1180;p47"/>
          <p:cNvSpPr txBox="1">
            <a:spLocks noGrp="1"/>
          </p:cNvSpPr>
          <p:nvPr>
            <p:ph type="title" idx="6"/>
          </p:nvPr>
        </p:nvSpPr>
        <p:spPr>
          <a:xfrm>
            <a:off x="5195779" y="3511153"/>
            <a:ext cx="26409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Stunted growth</a:t>
            </a:r>
            <a:endParaRPr/>
          </a:p>
        </p:txBody>
      </p:sp>
      <p:sp>
        <p:nvSpPr>
          <p:cNvPr id="1181" name="Google Shape;1181;p47"/>
          <p:cNvSpPr txBox="1">
            <a:spLocks noGrp="1"/>
          </p:cNvSpPr>
          <p:nvPr>
            <p:ph type="subTitle" idx="7"/>
          </p:nvPr>
        </p:nvSpPr>
        <p:spPr>
          <a:xfrm>
            <a:off x="1307290" y="3910500"/>
            <a:ext cx="264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182" name="Google Shape;1182;p47"/>
          <p:cNvSpPr txBox="1">
            <a:spLocks noGrp="1"/>
          </p:cNvSpPr>
          <p:nvPr>
            <p:ph type="subTitle" idx="8"/>
          </p:nvPr>
        </p:nvSpPr>
        <p:spPr>
          <a:xfrm>
            <a:off x="5195740" y="3910525"/>
            <a:ext cx="264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grpSp>
        <p:nvGrpSpPr>
          <p:cNvPr id="1183" name="Google Shape;1183;p47"/>
          <p:cNvGrpSpPr/>
          <p:nvPr/>
        </p:nvGrpSpPr>
        <p:grpSpPr>
          <a:xfrm>
            <a:off x="2480834" y="1251875"/>
            <a:ext cx="293753" cy="457202"/>
            <a:chOff x="2128425" y="238125"/>
            <a:chExt cx="3353350" cy="5219200"/>
          </a:xfrm>
        </p:grpSpPr>
        <p:sp>
          <p:nvSpPr>
            <p:cNvPr id="1184" name="Google Shape;1184;p47"/>
            <p:cNvSpPr/>
            <p:nvPr/>
          </p:nvSpPr>
          <p:spPr>
            <a:xfrm>
              <a:off x="3173900" y="3712125"/>
              <a:ext cx="106850" cy="123175"/>
            </a:xfrm>
            <a:custGeom>
              <a:avLst/>
              <a:gdLst/>
              <a:ahLst/>
              <a:cxnLst/>
              <a:rect l="l" t="t" r="r" b="b"/>
              <a:pathLst>
                <a:path w="4274" h="4927" extrusionOk="0">
                  <a:moveTo>
                    <a:pt x="2153" y="1"/>
                  </a:moveTo>
                  <a:cubicBezTo>
                    <a:pt x="979" y="1"/>
                    <a:pt x="1" y="947"/>
                    <a:pt x="1" y="2121"/>
                  </a:cubicBezTo>
                  <a:lnTo>
                    <a:pt x="1" y="4926"/>
                  </a:lnTo>
                  <a:lnTo>
                    <a:pt x="4274" y="4926"/>
                  </a:lnTo>
                  <a:lnTo>
                    <a:pt x="4274" y="2121"/>
                  </a:lnTo>
                  <a:cubicBezTo>
                    <a:pt x="4274" y="947"/>
                    <a:pt x="3295" y="1"/>
                    <a:pt x="2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4097050" y="4140275"/>
              <a:ext cx="106850" cy="123150"/>
            </a:xfrm>
            <a:custGeom>
              <a:avLst/>
              <a:gdLst/>
              <a:ahLst/>
              <a:cxnLst/>
              <a:rect l="l" t="t" r="r" b="b"/>
              <a:pathLst>
                <a:path w="4274" h="4926" extrusionOk="0">
                  <a:moveTo>
                    <a:pt x="0" y="0"/>
                  </a:moveTo>
                  <a:lnTo>
                    <a:pt x="0" y="4926"/>
                  </a:lnTo>
                  <a:lnTo>
                    <a:pt x="2153" y="4926"/>
                  </a:lnTo>
                  <a:cubicBezTo>
                    <a:pt x="3327" y="4926"/>
                    <a:pt x="4273" y="3980"/>
                    <a:pt x="4273" y="2805"/>
                  </a:cubicBezTo>
                  <a:lnTo>
                    <a:pt x="4273" y="2153"/>
                  </a:lnTo>
                  <a:cubicBezTo>
                    <a:pt x="4273" y="979"/>
                    <a:pt x="3327" y="0"/>
                    <a:pt x="2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2128425" y="238125"/>
              <a:ext cx="3353350" cy="5219200"/>
            </a:xfrm>
            <a:custGeom>
              <a:avLst/>
              <a:gdLst/>
              <a:ahLst/>
              <a:cxnLst/>
              <a:rect l="l" t="t" r="r" b="b"/>
              <a:pathLst>
                <a:path w="134134" h="208768" extrusionOk="0">
                  <a:moveTo>
                    <a:pt x="99818" y="100208"/>
                  </a:moveTo>
                  <a:lnTo>
                    <a:pt x="99818" y="105558"/>
                  </a:lnTo>
                  <a:lnTo>
                    <a:pt x="105167" y="105558"/>
                  </a:lnTo>
                  <a:lnTo>
                    <a:pt x="105167" y="117758"/>
                  </a:lnTo>
                  <a:lnTo>
                    <a:pt x="99818" y="117758"/>
                  </a:lnTo>
                  <a:lnTo>
                    <a:pt x="99818" y="123107"/>
                  </a:lnTo>
                  <a:lnTo>
                    <a:pt x="87618" y="123107"/>
                  </a:lnTo>
                  <a:lnTo>
                    <a:pt x="87618" y="117758"/>
                  </a:lnTo>
                  <a:lnTo>
                    <a:pt x="82268" y="117758"/>
                  </a:lnTo>
                  <a:lnTo>
                    <a:pt x="82268" y="105558"/>
                  </a:lnTo>
                  <a:lnTo>
                    <a:pt x="87618" y="105558"/>
                  </a:lnTo>
                  <a:lnTo>
                    <a:pt x="87618" y="100208"/>
                  </a:lnTo>
                  <a:close/>
                  <a:moveTo>
                    <a:pt x="43972" y="126761"/>
                  </a:moveTo>
                  <a:cubicBezTo>
                    <a:pt x="51866" y="126761"/>
                    <a:pt x="58293" y="133187"/>
                    <a:pt x="58293" y="141081"/>
                  </a:cubicBezTo>
                  <a:lnTo>
                    <a:pt x="58293" y="172787"/>
                  </a:lnTo>
                  <a:lnTo>
                    <a:pt x="46093" y="172787"/>
                  </a:lnTo>
                  <a:lnTo>
                    <a:pt x="46093" y="156086"/>
                  </a:lnTo>
                  <a:lnTo>
                    <a:pt x="41820" y="156086"/>
                  </a:lnTo>
                  <a:lnTo>
                    <a:pt x="41820" y="172787"/>
                  </a:lnTo>
                  <a:lnTo>
                    <a:pt x="29620" y="172787"/>
                  </a:lnTo>
                  <a:lnTo>
                    <a:pt x="29620" y="141081"/>
                  </a:lnTo>
                  <a:cubicBezTo>
                    <a:pt x="29620" y="133187"/>
                    <a:pt x="36046" y="126761"/>
                    <a:pt x="43972" y="126761"/>
                  </a:cubicBezTo>
                  <a:close/>
                  <a:moveTo>
                    <a:pt x="80539" y="126761"/>
                  </a:moveTo>
                  <a:cubicBezTo>
                    <a:pt x="88662" y="126761"/>
                    <a:pt x="95218" y="133317"/>
                    <a:pt x="95218" y="141440"/>
                  </a:cubicBezTo>
                  <a:cubicBezTo>
                    <a:pt x="95218" y="144571"/>
                    <a:pt x="94240" y="147474"/>
                    <a:pt x="92543" y="149888"/>
                  </a:cubicBezTo>
                  <a:cubicBezTo>
                    <a:pt x="94240" y="152237"/>
                    <a:pt x="95218" y="155107"/>
                    <a:pt x="95218" y="158239"/>
                  </a:cubicBezTo>
                  <a:lnTo>
                    <a:pt x="95218" y="158891"/>
                  </a:lnTo>
                  <a:cubicBezTo>
                    <a:pt x="95218" y="166818"/>
                    <a:pt x="88792" y="173244"/>
                    <a:pt x="80898" y="173244"/>
                  </a:cubicBezTo>
                  <a:lnTo>
                    <a:pt x="66545" y="173244"/>
                  </a:lnTo>
                  <a:lnTo>
                    <a:pt x="66545" y="126761"/>
                  </a:lnTo>
                  <a:close/>
                  <a:moveTo>
                    <a:pt x="67067" y="0"/>
                  </a:moveTo>
                  <a:cubicBezTo>
                    <a:pt x="67067" y="0"/>
                    <a:pt x="46354" y="32848"/>
                    <a:pt x="31218" y="61064"/>
                  </a:cubicBezTo>
                  <a:cubicBezTo>
                    <a:pt x="10504" y="99588"/>
                    <a:pt x="1" y="126728"/>
                    <a:pt x="1" y="141701"/>
                  </a:cubicBezTo>
                  <a:cubicBezTo>
                    <a:pt x="1" y="178692"/>
                    <a:pt x="30076" y="208767"/>
                    <a:pt x="67067" y="208767"/>
                  </a:cubicBezTo>
                  <a:cubicBezTo>
                    <a:pt x="104026" y="208767"/>
                    <a:pt x="134134" y="178692"/>
                    <a:pt x="134134" y="141701"/>
                  </a:cubicBezTo>
                  <a:cubicBezTo>
                    <a:pt x="134134" y="126728"/>
                    <a:pt x="123630" y="99588"/>
                    <a:pt x="102917" y="61064"/>
                  </a:cubicBezTo>
                  <a:cubicBezTo>
                    <a:pt x="87748" y="32848"/>
                    <a:pt x="67067" y="0"/>
                    <a:pt x="67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4097050" y="3712125"/>
              <a:ext cx="106850" cy="123175"/>
            </a:xfrm>
            <a:custGeom>
              <a:avLst/>
              <a:gdLst/>
              <a:ahLst/>
              <a:cxnLst/>
              <a:rect l="l" t="t" r="r" b="b"/>
              <a:pathLst>
                <a:path w="4274" h="4927" extrusionOk="0">
                  <a:moveTo>
                    <a:pt x="0" y="1"/>
                  </a:moveTo>
                  <a:lnTo>
                    <a:pt x="0" y="4926"/>
                  </a:lnTo>
                  <a:lnTo>
                    <a:pt x="1794" y="4926"/>
                  </a:lnTo>
                  <a:cubicBezTo>
                    <a:pt x="3164" y="4926"/>
                    <a:pt x="4273" y="3817"/>
                    <a:pt x="4273" y="2480"/>
                  </a:cubicBezTo>
                  <a:cubicBezTo>
                    <a:pt x="4273" y="1110"/>
                    <a:pt x="3164" y="1"/>
                    <a:pt x="1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309585" y="1242400"/>
            <a:ext cx="413153" cy="457202"/>
            <a:chOff x="1435250" y="238125"/>
            <a:chExt cx="4721750" cy="5219200"/>
          </a:xfrm>
        </p:grpSpPr>
        <p:sp>
          <p:nvSpPr>
            <p:cNvPr id="1189" name="Google Shape;1189;p47"/>
            <p:cNvSpPr/>
            <p:nvPr/>
          </p:nvSpPr>
          <p:spPr>
            <a:xfrm>
              <a:off x="2267875" y="2241800"/>
              <a:ext cx="637750" cy="638550"/>
            </a:xfrm>
            <a:custGeom>
              <a:avLst/>
              <a:gdLst/>
              <a:ahLst/>
              <a:cxnLst/>
              <a:rect l="l" t="t" r="r" b="b"/>
              <a:pathLst>
                <a:path w="25510" h="25542" extrusionOk="0">
                  <a:moveTo>
                    <a:pt x="12755" y="0"/>
                  </a:moveTo>
                  <a:cubicBezTo>
                    <a:pt x="5709" y="0"/>
                    <a:pt x="1" y="5741"/>
                    <a:pt x="1" y="12787"/>
                  </a:cubicBezTo>
                  <a:cubicBezTo>
                    <a:pt x="1" y="19800"/>
                    <a:pt x="5709" y="25541"/>
                    <a:pt x="12755" y="25541"/>
                  </a:cubicBezTo>
                  <a:cubicBezTo>
                    <a:pt x="19801" y="25541"/>
                    <a:pt x="25510" y="19833"/>
                    <a:pt x="25510" y="12787"/>
                  </a:cubicBezTo>
                  <a:cubicBezTo>
                    <a:pt x="25510" y="5741"/>
                    <a:pt x="19801" y="0"/>
                    <a:pt x="12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1435250" y="1409175"/>
              <a:ext cx="2303000" cy="2303800"/>
            </a:xfrm>
            <a:custGeom>
              <a:avLst/>
              <a:gdLst/>
              <a:ahLst/>
              <a:cxnLst/>
              <a:rect l="l" t="t" r="r" b="b"/>
              <a:pathLst>
                <a:path w="92120" h="92152" extrusionOk="0">
                  <a:moveTo>
                    <a:pt x="46060" y="21073"/>
                  </a:moveTo>
                  <a:cubicBezTo>
                    <a:pt x="59858" y="21073"/>
                    <a:pt x="71047" y="32294"/>
                    <a:pt x="71047" y="46092"/>
                  </a:cubicBezTo>
                  <a:cubicBezTo>
                    <a:pt x="71047" y="59858"/>
                    <a:pt x="59858" y="71079"/>
                    <a:pt x="46060" y="71079"/>
                  </a:cubicBezTo>
                  <a:cubicBezTo>
                    <a:pt x="32295" y="71079"/>
                    <a:pt x="21073" y="59858"/>
                    <a:pt x="21073" y="46092"/>
                  </a:cubicBezTo>
                  <a:cubicBezTo>
                    <a:pt x="21073" y="32294"/>
                    <a:pt x="32295" y="21073"/>
                    <a:pt x="46060" y="21073"/>
                  </a:cubicBezTo>
                  <a:close/>
                  <a:moveTo>
                    <a:pt x="46060" y="0"/>
                  </a:moveTo>
                  <a:cubicBezTo>
                    <a:pt x="20649" y="0"/>
                    <a:pt x="1" y="20681"/>
                    <a:pt x="1" y="46092"/>
                  </a:cubicBezTo>
                  <a:cubicBezTo>
                    <a:pt x="1" y="71470"/>
                    <a:pt x="20649" y="92151"/>
                    <a:pt x="46060" y="92151"/>
                  </a:cubicBezTo>
                  <a:cubicBezTo>
                    <a:pt x="71471" y="92151"/>
                    <a:pt x="92119" y="71470"/>
                    <a:pt x="92119" y="46092"/>
                  </a:cubicBezTo>
                  <a:cubicBezTo>
                    <a:pt x="92119" y="20681"/>
                    <a:pt x="71471" y="0"/>
                    <a:pt x="4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4265025" y="3986125"/>
              <a:ext cx="637750" cy="638575"/>
            </a:xfrm>
            <a:custGeom>
              <a:avLst/>
              <a:gdLst/>
              <a:ahLst/>
              <a:cxnLst/>
              <a:rect l="l" t="t" r="r" b="b"/>
              <a:pathLst>
                <a:path w="25510" h="25543" extrusionOk="0">
                  <a:moveTo>
                    <a:pt x="12755" y="1"/>
                  </a:moveTo>
                  <a:cubicBezTo>
                    <a:pt x="5709" y="1"/>
                    <a:pt x="1" y="5742"/>
                    <a:pt x="1" y="12755"/>
                  </a:cubicBezTo>
                  <a:cubicBezTo>
                    <a:pt x="1" y="19801"/>
                    <a:pt x="5709" y="25542"/>
                    <a:pt x="12755" y="25542"/>
                  </a:cubicBezTo>
                  <a:cubicBezTo>
                    <a:pt x="19801" y="25542"/>
                    <a:pt x="25510" y="19801"/>
                    <a:pt x="25510" y="12755"/>
                  </a:cubicBezTo>
                  <a:cubicBezTo>
                    <a:pt x="25510" y="5742"/>
                    <a:pt x="19801" y="1"/>
                    <a:pt x="12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3432425" y="3153525"/>
              <a:ext cx="2302975" cy="2303800"/>
            </a:xfrm>
            <a:custGeom>
              <a:avLst/>
              <a:gdLst/>
              <a:ahLst/>
              <a:cxnLst/>
              <a:rect l="l" t="t" r="r" b="b"/>
              <a:pathLst>
                <a:path w="92119" h="92152" extrusionOk="0">
                  <a:moveTo>
                    <a:pt x="46059" y="21072"/>
                  </a:moveTo>
                  <a:cubicBezTo>
                    <a:pt x="59857" y="21072"/>
                    <a:pt x="71046" y="32294"/>
                    <a:pt x="71046" y="46059"/>
                  </a:cubicBezTo>
                  <a:cubicBezTo>
                    <a:pt x="71046" y="59857"/>
                    <a:pt x="59857" y="71079"/>
                    <a:pt x="46059" y="71079"/>
                  </a:cubicBezTo>
                  <a:cubicBezTo>
                    <a:pt x="32294" y="71079"/>
                    <a:pt x="21072" y="59857"/>
                    <a:pt x="21072" y="46059"/>
                  </a:cubicBezTo>
                  <a:cubicBezTo>
                    <a:pt x="21072" y="32294"/>
                    <a:pt x="32294" y="21072"/>
                    <a:pt x="46059" y="21072"/>
                  </a:cubicBezTo>
                  <a:close/>
                  <a:moveTo>
                    <a:pt x="46059" y="0"/>
                  </a:moveTo>
                  <a:cubicBezTo>
                    <a:pt x="20681" y="0"/>
                    <a:pt x="0" y="20648"/>
                    <a:pt x="0" y="46059"/>
                  </a:cubicBezTo>
                  <a:cubicBezTo>
                    <a:pt x="0" y="71470"/>
                    <a:pt x="20681" y="92151"/>
                    <a:pt x="46059" y="92151"/>
                  </a:cubicBezTo>
                  <a:cubicBezTo>
                    <a:pt x="71470" y="92151"/>
                    <a:pt x="92119" y="71470"/>
                    <a:pt x="92119" y="46059"/>
                  </a:cubicBezTo>
                  <a:cubicBezTo>
                    <a:pt x="92119" y="20648"/>
                    <a:pt x="71470" y="0"/>
                    <a:pt x="46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3702350" y="238125"/>
              <a:ext cx="2454650" cy="2455475"/>
            </a:xfrm>
            <a:custGeom>
              <a:avLst/>
              <a:gdLst/>
              <a:ahLst/>
              <a:cxnLst/>
              <a:rect l="l" t="t" r="r" b="b"/>
              <a:pathLst>
                <a:path w="98186" h="98219" extrusionOk="0">
                  <a:moveTo>
                    <a:pt x="49093" y="12232"/>
                  </a:moveTo>
                  <a:cubicBezTo>
                    <a:pt x="52061" y="12232"/>
                    <a:pt x="54475" y="14646"/>
                    <a:pt x="54475" y="17647"/>
                  </a:cubicBezTo>
                  <a:cubicBezTo>
                    <a:pt x="54475" y="19376"/>
                    <a:pt x="53660" y="20942"/>
                    <a:pt x="52355" y="21921"/>
                  </a:cubicBezTo>
                  <a:cubicBezTo>
                    <a:pt x="51964" y="22149"/>
                    <a:pt x="51540" y="22377"/>
                    <a:pt x="51148" y="22638"/>
                  </a:cubicBezTo>
                  <a:cubicBezTo>
                    <a:pt x="50528" y="22899"/>
                    <a:pt x="49811" y="23030"/>
                    <a:pt x="49093" y="23030"/>
                  </a:cubicBezTo>
                  <a:cubicBezTo>
                    <a:pt x="48343" y="23030"/>
                    <a:pt x="47658" y="22899"/>
                    <a:pt x="47005" y="22638"/>
                  </a:cubicBezTo>
                  <a:cubicBezTo>
                    <a:pt x="46614" y="22377"/>
                    <a:pt x="46223" y="22149"/>
                    <a:pt x="45798" y="21921"/>
                  </a:cubicBezTo>
                  <a:cubicBezTo>
                    <a:pt x="44526" y="20942"/>
                    <a:pt x="43678" y="19376"/>
                    <a:pt x="43678" y="17647"/>
                  </a:cubicBezTo>
                  <a:cubicBezTo>
                    <a:pt x="43678" y="14646"/>
                    <a:pt x="46092" y="12232"/>
                    <a:pt x="49093" y="12232"/>
                  </a:cubicBezTo>
                  <a:close/>
                  <a:moveTo>
                    <a:pt x="26838" y="21462"/>
                  </a:moveTo>
                  <a:cubicBezTo>
                    <a:pt x="27643" y="21462"/>
                    <a:pt x="28450" y="21637"/>
                    <a:pt x="29195" y="21986"/>
                  </a:cubicBezTo>
                  <a:cubicBezTo>
                    <a:pt x="26129" y="23649"/>
                    <a:pt x="23617" y="26194"/>
                    <a:pt x="21986" y="29227"/>
                  </a:cubicBezTo>
                  <a:cubicBezTo>
                    <a:pt x="21007" y="27238"/>
                    <a:pt x="21334" y="24726"/>
                    <a:pt x="23030" y="23030"/>
                  </a:cubicBezTo>
                  <a:cubicBezTo>
                    <a:pt x="24081" y="21979"/>
                    <a:pt x="25457" y="21462"/>
                    <a:pt x="26838" y="21462"/>
                  </a:cubicBezTo>
                  <a:close/>
                  <a:moveTo>
                    <a:pt x="71334" y="21462"/>
                  </a:moveTo>
                  <a:cubicBezTo>
                    <a:pt x="72716" y="21462"/>
                    <a:pt x="74105" y="21979"/>
                    <a:pt x="75156" y="23030"/>
                  </a:cubicBezTo>
                  <a:cubicBezTo>
                    <a:pt x="76820" y="24726"/>
                    <a:pt x="77146" y="27238"/>
                    <a:pt x="76168" y="29227"/>
                  </a:cubicBezTo>
                  <a:cubicBezTo>
                    <a:pt x="74537" y="26194"/>
                    <a:pt x="72025" y="23649"/>
                    <a:pt x="68991" y="21986"/>
                  </a:cubicBezTo>
                  <a:cubicBezTo>
                    <a:pt x="69724" y="21637"/>
                    <a:pt x="70528" y="21462"/>
                    <a:pt x="71334" y="21462"/>
                  </a:cubicBezTo>
                  <a:close/>
                  <a:moveTo>
                    <a:pt x="37578" y="32098"/>
                  </a:moveTo>
                  <a:cubicBezTo>
                    <a:pt x="38296" y="32098"/>
                    <a:pt x="39014" y="32261"/>
                    <a:pt x="39633" y="32522"/>
                  </a:cubicBezTo>
                  <a:cubicBezTo>
                    <a:pt x="40025" y="32783"/>
                    <a:pt x="40449" y="33011"/>
                    <a:pt x="40840" y="33240"/>
                  </a:cubicBezTo>
                  <a:cubicBezTo>
                    <a:pt x="42145" y="34218"/>
                    <a:pt x="42961" y="35784"/>
                    <a:pt x="42961" y="37513"/>
                  </a:cubicBezTo>
                  <a:cubicBezTo>
                    <a:pt x="42961" y="40481"/>
                    <a:pt x="40547" y="42928"/>
                    <a:pt x="37578" y="42928"/>
                  </a:cubicBezTo>
                  <a:cubicBezTo>
                    <a:pt x="34577" y="42928"/>
                    <a:pt x="32163" y="40481"/>
                    <a:pt x="32163" y="37513"/>
                  </a:cubicBezTo>
                  <a:cubicBezTo>
                    <a:pt x="32163" y="34544"/>
                    <a:pt x="34577" y="32098"/>
                    <a:pt x="37578" y="32098"/>
                  </a:cubicBezTo>
                  <a:close/>
                  <a:moveTo>
                    <a:pt x="60608" y="32098"/>
                  </a:moveTo>
                  <a:cubicBezTo>
                    <a:pt x="63576" y="32098"/>
                    <a:pt x="65990" y="34544"/>
                    <a:pt x="65990" y="37513"/>
                  </a:cubicBezTo>
                  <a:cubicBezTo>
                    <a:pt x="65990" y="40481"/>
                    <a:pt x="63576" y="42928"/>
                    <a:pt x="60608" y="42928"/>
                  </a:cubicBezTo>
                  <a:cubicBezTo>
                    <a:pt x="57639" y="42928"/>
                    <a:pt x="55193" y="40481"/>
                    <a:pt x="55193" y="37513"/>
                  </a:cubicBezTo>
                  <a:cubicBezTo>
                    <a:pt x="55193" y="35784"/>
                    <a:pt x="56041" y="34218"/>
                    <a:pt x="57313" y="33240"/>
                  </a:cubicBezTo>
                  <a:cubicBezTo>
                    <a:pt x="57737" y="33011"/>
                    <a:pt x="58129" y="32783"/>
                    <a:pt x="58520" y="32522"/>
                  </a:cubicBezTo>
                  <a:cubicBezTo>
                    <a:pt x="59173" y="32261"/>
                    <a:pt x="59858" y="32098"/>
                    <a:pt x="60608" y="32098"/>
                  </a:cubicBezTo>
                  <a:close/>
                  <a:moveTo>
                    <a:pt x="17615" y="43711"/>
                  </a:moveTo>
                  <a:cubicBezTo>
                    <a:pt x="20616" y="43711"/>
                    <a:pt x="23030" y="46124"/>
                    <a:pt x="23030" y="49126"/>
                  </a:cubicBezTo>
                  <a:cubicBezTo>
                    <a:pt x="23030" y="49908"/>
                    <a:pt x="22867" y="50659"/>
                    <a:pt x="22541" y="51344"/>
                  </a:cubicBezTo>
                  <a:cubicBezTo>
                    <a:pt x="22377" y="51637"/>
                    <a:pt x="22182" y="51931"/>
                    <a:pt x="22019" y="52257"/>
                  </a:cubicBezTo>
                  <a:cubicBezTo>
                    <a:pt x="21040" y="53627"/>
                    <a:pt x="19442" y="54508"/>
                    <a:pt x="17615" y="54508"/>
                  </a:cubicBezTo>
                  <a:cubicBezTo>
                    <a:pt x="14647" y="54508"/>
                    <a:pt x="12233" y="52094"/>
                    <a:pt x="12233" y="49126"/>
                  </a:cubicBezTo>
                  <a:cubicBezTo>
                    <a:pt x="12233" y="46124"/>
                    <a:pt x="14647" y="43711"/>
                    <a:pt x="17615" y="43711"/>
                  </a:cubicBezTo>
                  <a:close/>
                  <a:moveTo>
                    <a:pt x="80539" y="43711"/>
                  </a:moveTo>
                  <a:cubicBezTo>
                    <a:pt x="83507" y="43711"/>
                    <a:pt x="85954" y="46124"/>
                    <a:pt x="85954" y="49126"/>
                  </a:cubicBezTo>
                  <a:cubicBezTo>
                    <a:pt x="85954" y="52094"/>
                    <a:pt x="83507" y="54508"/>
                    <a:pt x="80539" y="54508"/>
                  </a:cubicBezTo>
                  <a:cubicBezTo>
                    <a:pt x="78745" y="54508"/>
                    <a:pt x="77114" y="53627"/>
                    <a:pt x="76135" y="52257"/>
                  </a:cubicBezTo>
                  <a:cubicBezTo>
                    <a:pt x="75972" y="51931"/>
                    <a:pt x="75809" y="51637"/>
                    <a:pt x="75613" y="51344"/>
                  </a:cubicBezTo>
                  <a:cubicBezTo>
                    <a:pt x="75319" y="50659"/>
                    <a:pt x="75156" y="49908"/>
                    <a:pt x="75156" y="49126"/>
                  </a:cubicBezTo>
                  <a:cubicBezTo>
                    <a:pt x="75156" y="46124"/>
                    <a:pt x="77570" y="43711"/>
                    <a:pt x="80539" y="43711"/>
                  </a:cubicBezTo>
                  <a:close/>
                  <a:moveTo>
                    <a:pt x="37578" y="55160"/>
                  </a:moveTo>
                  <a:cubicBezTo>
                    <a:pt x="40547" y="55160"/>
                    <a:pt x="42961" y="57574"/>
                    <a:pt x="42961" y="60575"/>
                  </a:cubicBezTo>
                  <a:cubicBezTo>
                    <a:pt x="42961" y="63543"/>
                    <a:pt x="40547" y="65957"/>
                    <a:pt x="37578" y="65957"/>
                  </a:cubicBezTo>
                  <a:cubicBezTo>
                    <a:pt x="34577" y="65957"/>
                    <a:pt x="32163" y="63543"/>
                    <a:pt x="32163" y="60575"/>
                  </a:cubicBezTo>
                  <a:cubicBezTo>
                    <a:pt x="32163" y="59760"/>
                    <a:pt x="32326" y="59009"/>
                    <a:pt x="32653" y="58357"/>
                  </a:cubicBezTo>
                  <a:cubicBezTo>
                    <a:pt x="32816" y="58031"/>
                    <a:pt x="33011" y="57737"/>
                    <a:pt x="33175" y="57444"/>
                  </a:cubicBezTo>
                  <a:cubicBezTo>
                    <a:pt x="34153" y="56041"/>
                    <a:pt x="35752" y="55160"/>
                    <a:pt x="37578" y="55160"/>
                  </a:cubicBezTo>
                  <a:close/>
                  <a:moveTo>
                    <a:pt x="60608" y="55160"/>
                  </a:moveTo>
                  <a:cubicBezTo>
                    <a:pt x="62402" y="55160"/>
                    <a:pt x="64000" y="56041"/>
                    <a:pt x="65012" y="57444"/>
                  </a:cubicBezTo>
                  <a:cubicBezTo>
                    <a:pt x="65175" y="57737"/>
                    <a:pt x="65338" y="58031"/>
                    <a:pt x="65533" y="58357"/>
                  </a:cubicBezTo>
                  <a:cubicBezTo>
                    <a:pt x="65827" y="59009"/>
                    <a:pt x="65990" y="59760"/>
                    <a:pt x="65990" y="60575"/>
                  </a:cubicBezTo>
                  <a:cubicBezTo>
                    <a:pt x="65990" y="63543"/>
                    <a:pt x="63576" y="65957"/>
                    <a:pt x="60608" y="65957"/>
                  </a:cubicBezTo>
                  <a:cubicBezTo>
                    <a:pt x="57639" y="65957"/>
                    <a:pt x="55193" y="63543"/>
                    <a:pt x="55193" y="60575"/>
                  </a:cubicBezTo>
                  <a:cubicBezTo>
                    <a:pt x="55193" y="57574"/>
                    <a:pt x="57639" y="55160"/>
                    <a:pt x="60608" y="55160"/>
                  </a:cubicBezTo>
                  <a:close/>
                  <a:moveTo>
                    <a:pt x="22019" y="68893"/>
                  </a:moveTo>
                  <a:cubicBezTo>
                    <a:pt x="23682" y="71992"/>
                    <a:pt x="26259" y="74504"/>
                    <a:pt x="29325" y="76167"/>
                  </a:cubicBezTo>
                  <a:cubicBezTo>
                    <a:pt x="28555" y="76565"/>
                    <a:pt x="27704" y="76764"/>
                    <a:pt x="26852" y="76764"/>
                  </a:cubicBezTo>
                  <a:cubicBezTo>
                    <a:pt x="25467" y="76764"/>
                    <a:pt x="24080" y="76239"/>
                    <a:pt x="23030" y="75189"/>
                  </a:cubicBezTo>
                  <a:cubicBezTo>
                    <a:pt x="22019" y="74178"/>
                    <a:pt x="21431" y="72808"/>
                    <a:pt x="21431" y="71372"/>
                  </a:cubicBezTo>
                  <a:cubicBezTo>
                    <a:pt x="21431" y="70492"/>
                    <a:pt x="21660" y="69643"/>
                    <a:pt x="22019" y="68893"/>
                  </a:cubicBezTo>
                  <a:close/>
                  <a:moveTo>
                    <a:pt x="76135" y="68893"/>
                  </a:moveTo>
                  <a:cubicBezTo>
                    <a:pt x="76526" y="69643"/>
                    <a:pt x="76722" y="70492"/>
                    <a:pt x="76722" y="71372"/>
                  </a:cubicBezTo>
                  <a:cubicBezTo>
                    <a:pt x="76722" y="72808"/>
                    <a:pt x="76168" y="74178"/>
                    <a:pt x="75156" y="75189"/>
                  </a:cubicBezTo>
                  <a:cubicBezTo>
                    <a:pt x="74086" y="76239"/>
                    <a:pt x="72691" y="76764"/>
                    <a:pt x="71303" y="76764"/>
                  </a:cubicBezTo>
                  <a:cubicBezTo>
                    <a:pt x="70449" y="76764"/>
                    <a:pt x="69599" y="76565"/>
                    <a:pt x="68828" y="76167"/>
                  </a:cubicBezTo>
                  <a:cubicBezTo>
                    <a:pt x="71927" y="74504"/>
                    <a:pt x="74471" y="71992"/>
                    <a:pt x="76135" y="68893"/>
                  </a:cubicBezTo>
                  <a:close/>
                  <a:moveTo>
                    <a:pt x="49093" y="75189"/>
                  </a:moveTo>
                  <a:cubicBezTo>
                    <a:pt x="52061" y="75189"/>
                    <a:pt x="54475" y="77603"/>
                    <a:pt x="54475" y="80571"/>
                  </a:cubicBezTo>
                  <a:cubicBezTo>
                    <a:pt x="54475" y="83572"/>
                    <a:pt x="52061" y="85986"/>
                    <a:pt x="49093" y="85986"/>
                  </a:cubicBezTo>
                  <a:cubicBezTo>
                    <a:pt x="46092" y="85986"/>
                    <a:pt x="43678" y="83572"/>
                    <a:pt x="43678" y="80571"/>
                  </a:cubicBezTo>
                  <a:cubicBezTo>
                    <a:pt x="43678" y="77603"/>
                    <a:pt x="46092" y="75189"/>
                    <a:pt x="49093" y="75189"/>
                  </a:cubicBezTo>
                  <a:close/>
                  <a:moveTo>
                    <a:pt x="49093" y="0"/>
                  </a:moveTo>
                  <a:cubicBezTo>
                    <a:pt x="41949" y="0"/>
                    <a:pt x="35817" y="4241"/>
                    <a:pt x="33044" y="10340"/>
                  </a:cubicBezTo>
                  <a:cubicBezTo>
                    <a:pt x="31050" y="9597"/>
                    <a:pt x="28952" y="9226"/>
                    <a:pt x="26856" y="9226"/>
                  </a:cubicBezTo>
                  <a:cubicBezTo>
                    <a:pt x="22332" y="9226"/>
                    <a:pt x="17818" y="10953"/>
                    <a:pt x="14386" y="14385"/>
                  </a:cubicBezTo>
                  <a:cubicBezTo>
                    <a:pt x="9329" y="19409"/>
                    <a:pt x="7992" y="26781"/>
                    <a:pt x="10341" y="33044"/>
                  </a:cubicBezTo>
                  <a:cubicBezTo>
                    <a:pt x="4241" y="35849"/>
                    <a:pt x="0" y="41982"/>
                    <a:pt x="0" y="49126"/>
                  </a:cubicBezTo>
                  <a:cubicBezTo>
                    <a:pt x="0" y="56237"/>
                    <a:pt x="4241" y="62369"/>
                    <a:pt x="10341" y="65174"/>
                  </a:cubicBezTo>
                  <a:cubicBezTo>
                    <a:pt x="9590" y="67132"/>
                    <a:pt x="9199" y="69219"/>
                    <a:pt x="9199" y="71372"/>
                  </a:cubicBezTo>
                  <a:cubicBezTo>
                    <a:pt x="9199" y="76070"/>
                    <a:pt x="11058" y="80506"/>
                    <a:pt x="14386" y="83833"/>
                  </a:cubicBezTo>
                  <a:cubicBezTo>
                    <a:pt x="17811" y="87291"/>
                    <a:pt x="22312" y="88987"/>
                    <a:pt x="26846" y="88987"/>
                  </a:cubicBezTo>
                  <a:cubicBezTo>
                    <a:pt x="28934" y="88987"/>
                    <a:pt x="31054" y="88628"/>
                    <a:pt x="33044" y="87878"/>
                  </a:cubicBezTo>
                  <a:cubicBezTo>
                    <a:pt x="35817" y="93978"/>
                    <a:pt x="41949" y="98218"/>
                    <a:pt x="49093" y="98218"/>
                  </a:cubicBezTo>
                  <a:cubicBezTo>
                    <a:pt x="56204" y="98218"/>
                    <a:pt x="62369" y="93978"/>
                    <a:pt x="65142" y="87878"/>
                  </a:cubicBezTo>
                  <a:cubicBezTo>
                    <a:pt x="67132" y="88628"/>
                    <a:pt x="69220" y="88987"/>
                    <a:pt x="71340" y="88987"/>
                  </a:cubicBezTo>
                  <a:cubicBezTo>
                    <a:pt x="75841" y="88987"/>
                    <a:pt x="80376" y="87291"/>
                    <a:pt x="83801" y="83833"/>
                  </a:cubicBezTo>
                  <a:cubicBezTo>
                    <a:pt x="87128" y="80506"/>
                    <a:pt x="88955" y="76070"/>
                    <a:pt x="88955" y="71372"/>
                  </a:cubicBezTo>
                  <a:cubicBezTo>
                    <a:pt x="88955" y="69219"/>
                    <a:pt x="88563" y="67132"/>
                    <a:pt x="87845" y="65174"/>
                  </a:cubicBezTo>
                  <a:cubicBezTo>
                    <a:pt x="93945" y="62369"/>
                    <a:pt x="98186" y="56237"/>
                    <a:pt x="98186" y="49126"/>
                  </a:cubicBezTo>
                  <a:cubicBezTo>
                    <a:pt x="98186" y="41982"/>
                    <a:pt x="93913" y="35849"/>
                    <a:pt x="87845" y="33044"/>
                  </a:cubicBezTo>
                  <a:cubicBezTo>
                    <a:pt x="90161" y="26781"/>
                    <a:pt x="88824" y="19409"/>
                    <a:pt x="83801" y="14385"/>
                  </a:cubicBezTo>
                  <a:cubicBezTo>
                    <a:pt x="80353" y="10938"/>
                    <a:pt x="75844" y="9219"/>
                    <a:pt x="71338" y="9219"/>
                  </a:cubicBezTo>
                  <a:cubicBezTo>
                    <a:pt x="69236" y="9219"/>
                    <a:pt x="67135" y="9593"/>
                    <a:pt x="65142" y="10340"/>
                  </a:cubicBezTo>
                  <a:cubicBezTo>
                    <a:pt x="62369" y="4241"/>
                    <a:pt x="56204" y="0"/>
                    <a:pt x="49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47"/>
          <p:cNvGrpSpPr/>
          <p:nvPr/>
        </p:nvGrpSpPr>
        <p:grpSpPr>
          <a:xfrm>
            <a:off x="6369390" y="2961388"/>
            <a:ext cx="293702" cy="457202"/>
            <a:chOff x="2118650" y="238125"/>
            <a:chExt cx="3356600" cy="5219200"/>
          </a:xfrm>
        </p:grpSpPr>
        <p:sp>
          <p:nvSpPr>
            <p:cNvPr id="1195" name="Google Shape;1195;p47"/>
            <p:cNvSpPr/>
            <p:nvPr/>
          </p:nvSpPr>
          <p:spPr>
            <a:xfrm>
              <a:off x="3300300" y="3086650"/>
              <a:ext cx="306650" cy="1083800"/>
            </a:xfrm>
            <a:custGeom>
              <a:avLst/>
              <a:gdLst/>
              <a:ahLst/>
              <a:cxnLst/>
              <a:rect l="l" t="t" r="r" b="b"/>
              <a:pathLst>
                <a:path w="12266" h="43352" extrusionOk="0">
                  <a:moveTo>
                    <a:pt x="6133" y="0"/>
                  </a:moveTo>
                  <a:cubicBezTo>
                    <a:pt x="2773" y="0"/>
                    <a:pt x="1" y="2740"/>
                    <a:pt x="1" y="6100"/>
                  </a:cubicBezTo>
                  <a:lnTo>
                    <a:pt x="1" y="37252"/>
                  </a:lnTo>
                  <a:cubicBezTo>
                    <a:pt x="1" y="40612"/>
                    <a:pt x="2773" y="43352"/>
                    <a:pt x="6133" y="43352"/>
                  </a:cubicBezTo>
                  <a:cubicBezTo>
                    <a:pt x="9493" y="43352"/>
                    <a:pt x="12266" y="40612"/>
                    <a:pt x="12266" y="37252"/>
                  </a:cubicBezTo>
                  <a:lnTo>
                    <a:pt x="12266" y="6100"/>
                  </a:lnTo>
                  <a:cubicBezTo>
                    <a:pt x="12266" y="2740"/>
                    <a:pt x="9493" y="0"/>
                    <a:pt x="6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2118650" y="238125"/>
              <a:ext cx="3356600" cy="5219200"/>
            </a:xfrm>
            <a:custGeom>
              <a:avLst/>
              <a:gdLst/>
              <a:ahLst/>
              <a:cxnLst/>
              <a:rect l="l" t="t" r="r" b="b"/>
              <a:pathLst>
                <a:path w="134264" h="208768" extrusionOk="0">
                  <a:moveTo>
                    <a:pt x="106080" y="110027"/>
                  </a:moveTo>
                  <a:lnTo>
                    <a:pt x="106080" y="122259"/>
                  </a:lnTo>
                  <a:lnTo>
                    <a:pt x="79658" y="122259"/>
                  </a:lnTo>
                  <a:lnTo>
                    <a:pt x="79658" y="110027"/>
                  </a:lnTo>
                  <a:close/>
                  <a:moveTo>
                    <a:pt x="53399" y="101709"/>
                  </a:moveTo>
                  <a:cubicBezTo>
                    <a:pt x="63511" y="101709"/>
                    <a:pt x="71764" y="109929"/>
                    <a:pt x="71764" y="120041"/>
                  </a:cubicBezTo>
                  <a:lnTo>
                    <a:pt x="71764" y="151193"/>
                  </a:lnTo>
                  <a:cubicBezTo>
                    <a:pt x="71764" y="161305"/>
                    <a:pt x="63511" y="169525"/>
                    <a:pt x="53399" y="169525"/>
                  </a:cubicBezTo>
                  <a:cubicBezTo>
                    <a:pt x="43287" y="169525"/>
                    <a:pt x="35034" y="161305"/>
                    <a:pt x="35034" y="151193"/>
                  </a:cubicBezTo>
                  <a:lnTo>
                    <a:pt x="35034" y="120041"/>
                  </a:lnTo>
                  <a:cubicBezTo>
                    <a:pt x="35034" y="109929"/>
                    <a:pt x="43287" y="101709"/>
                    <a:pt x="53399" y="101709"/>
                  </a:cubicBezTo>
                  <a:close/>
                  <a:moveTo>
                    <a:pt x="67132" y="0"/>
                  </a:moveTo>
                  <a:cubicBezTo>
                    <a:pt x="67132" y="0"/>
                    <a:pt x="46418" y="32848"/>
                    <a:pt x="31218" y="61064"/>
                  </a:cubicBezTo>
                  <a:cubicBezTo>
                    <a:pt x="10504" y="99588"/>
                    <a:pt x="0" y="126728"/>
                    <a:pt x="0" y="141701"/>
                  </a:cubicBezTo>
                  <a:cubicBezTo>
                    <a:pt x="0" y="178692"/>
                    <a:pt x="30109" y="208767"/>
                    <a:pt x="67132" y="208767"/>
                  </a:cubicBezTo>
                  <a:cubicBezTo>
                    <a:pt x="104156" y="208767"/>
                    <a:pt x="134264" y="178692"/>
                    <a:pt x="134264" y="141701"/>
                  </a:cubicBezTo>
                  <a:cubicBezTo>
                    <a:pt x="134264" y="126728"/>
                    <a:pt x="123760" y="99588"/>
                    <a:pt x="103014" y="61064"/>
                  </a:cubicBezTo>
                  <a:cubicBezTo>
                    <a:pt x="87846" y="32848"/>
                    <a:pt x="67132" y="0"/>
                    <a:pt x="67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47"/>
          <p:cNvSpPr/>
          <p:nvPr/>
        </p:nvSpPr>
        <p:spPr>
          <a:xfrm>
            <a:off x="2367275" y="2961488"/>
            <a:ext cx="520876" cy="457017"/>
          </a:xfrm>
          <a:custGeom>
            <a:avLst/>
            <a:gdLst/>
            <a:ahLst/>
            <a:cxnLst/>
            <a:rect l="l" t="t" r="r" b="b"/>
            <a:pathLst>
              <a:path w="208768" h="183357" extrusionOk="0">
                <a:moveTo>
                  <a:pt x="114104" y="67947"/>
                </a:moveTo>
                <a:lnTo>
                  <a:pt x="119291" y="76135"/>
                </a:lnTo>
                <a:cubicBezTo>
                  <a:pt x="120237" y="77636"/>
                  <a:pt x="120661" y="78973"/>
                  <a:pt x="120661" y="80343"/>
                </a:cubicBezTo>
                <a:cubicBezTo>
                  <a:pt x="120661" y="83964"/>
                  <a:pt x="117725" y="86900"/>
                  <a:pt x="114104" y="86900"/>
                </a:cubicBezTo>
                <a:cubicBezTo>
                  <a:pt x="110483" y="86900"/>
                  <a:pt x="107548" y="83964"/>
                  <a:pt x="107548" y="80343"/>
                </a:cubicBezTo>
                <a:cubicBezTo>
                  <a:pt x="107548" y="78973"/>
                  <a:pt x="107972" y="77636"/>
                  <a:pt x="108918" y="76168"/>
                </a:cubicBezTo>
                <a:lnTo>
                  <a:pt x="114104" y="67947"/>
                </a:lnTo>
                <a:close/>
                <a:moveTo>
                  <a:pt x="100698" y="77114"/>
                </a:moveTo>
                <a:lnTo>
                  <a:pt x="105884" y="85301"/>
                </a:lnTo>
                <a:cubicBezTo>
                  <a:pt x="107580" y="87976"/>
                  <a:pt x="107809" y="89477"/>
                  <a:pt x="107809" y="90618"/>
                </a:cubicBezTo>
                <a:cubicBezTo>
                  <a:pt x="107809" y="94533"/>
                  <a:pt x="104612" y="97697"/>
                  <a:pt x="100698" y="97697"/>
                </a:cubicBezTo>
                <a:cubicBezTo>
                  <a:pt x="96816" y="97697"/>
                  <a:pt x="93619" y="94533"/>
                  <a:pt x="93619" y="90618"/>
                </a:cubicBezTo>
                <a:cubicBezTo>
                  <a:pt x="93619" y="89477"/>
                  <a:pt x="93847" y="87976"/>
                  <a:pt x="95544" y="85301"/>
                </a:cubicBezTo>
                <a:lnTo>
                  <a:pt x="100698" y="77114"/>
                </a:lnTo>
                <a:close/>
                <a:moveTo>
                  <a:pt x="25868" y="0"/>
                </a:moveTo>
                <a:cubicBezTo>
                  <a:pt x="12885" y="0"/>
                  <a:pt x="2349" y="10536"/>
                  <a:pt x="2349" y="23487"/>
                </a:cubicBezTo>
                <a:cubicBezTo>
                  <a:pt x="2349" y="31968"/>
                  <a:pt x="6850" y="39405"/>
                  <a:pt x="13602" y="43548"/>
                </a:cubicBezTo>
                <a:lnTo>
                  <a:pt x="0" y="58618"/>
                </a:lnTo>
                <a:lnTo>
                  <a:pt x="0" y="123956"/>
                </a:lnTo>
                <a:lnTo>
                  <a:pt x="11254" y="123956"/>
                </a:lnTo>
                <a:lnTo>
                  <a:pt x="11254" y="183356"/>
                </a:lnTo>
                <a:lnTo>
                  <a:pt x="23486" y="183356"/>
                </a:lnTo>
                <a:lnTo>
                  <a:pt x="23486" y="123956"/>
                </a:lnTo>
                <a:lnTo>
                  <a:pt x="34381" y="123956"/>
                </a:lnTo>
                <a:lnTo>
                  <a:pt x="34381" y="85008"/>
                </a:lnTo>
                <a:cubicBezTo>
                  <a:pt x="38785" y="87976"/>
                  <a:pt x="44102" y="89737"/>
                  <a:pt x="49811" y="89737"/>
                </a:cubicBezTo>
                <a:lnTo>
                  <a:pt x="62565" y="89737"/>
                </a:lnTo>
                <a:lnTo>
                  <a:pt x="104384" y="131491"/>
                </a:lnTo>
                <a:lnTo>
                  <a:pt x="146202" y="89737"/>
                </a:lnTo>
                <a:lnTo>
                  <a:pt x="158957" y="89737"/>
                </a:lnTo>
                <a:cubicBezTo>
                  <a:pt x="164665" y="89737"/>
                  <a:pt x="169982" y="87976"/>
                  <a:pt x="174386" y="85008"/>
                </a:cubicBezTo>
                <a:lnTo>
                  <a:pt x="174386" y="123956"/>
                </a:lnTo>
                <a:lnTo>
                  <a:pt x="185281" y="123956"/>
                </a:lnTo>
                <a:lnTo>
                  <a:pt x="185281" y="183356"/>
                </a:lnTo>
                <a:lnTo>
                  <a:pt x="197513" y="183356"/>
                </a:lnTo>
                <a:lnTo>
                  <a:pt x="197513" y="123956"/>
                </a:lnTo>
                <a:lnTo>
                  <a:pt x="208767" y="123956"/>
                </a:lnTo>
                <a:lnTo>
                  <a:pt x="208767" y="58618"/>
                </a:lnTo>
                <a:lnTo>
                  <a:pt x="195165" y="43548"/>
                </a:lnTo>
                <a:cubicBezTo>
                  <a:pt x="201917" y="39405"/>
                  <a:pt x="206419" y="31968"/>
                  <a:pt x="206419" y="23487"/>
                </a:cubicBezTo>
                <a:cubicBezTo>
                  <a:pt x="206419" y="10536"/>
                  <a:pt x="195882" y="0"/>
                  <a:pt x="182900" y="0"/>
                </a:cubicBezTo>
                <a:cubicBezTo>
                  <a:pt x="169949" y="0"/>
                  <a:pt x="159381" y="10536"/>
                  <a:pt x="159381" y="23487"/>
                </a:cubicBezTo>
                <a:cubicBezTo>
                  <a:pt x="159381" y="33468"/>
                  <a:pt x="165644" y="41982"/>
                  <a:pt x="174418" y="45407"/>
                </a:cubicBezTo>
                <a:lnTo>
                  <a:pt x="174418" y="62043"/>
                </a:lnTo>
                <a:cubicBezTo>
                  <a:pt x="174418" y="70557"/>
                  <a:pt x="167470" y="77505"/>
                  <a:pt x="158957" y="77505"/>
                </a:cubicBezTo>
                <a:lnTo>
                  <a:pt x="154553" y="77505"/>
                </a:lnTo>
                <a:cubicBezTo>
                  <a:pt x="158369" y="67001"/>
                  <a:pt x="156086" y="54802"/>
                  <a:pt x="147670" y="46386"/>
                </a:cubicBezTo>
                <a:cubicBezTo>
                  <a:pt x="142092" y="40808"/>
                  <a:pt x="134655" y="37741"/>
                  <a:pt x="126728" y="37741"/>
                </a:cubicBezTo>
                <a:cubicBezTo>
                  <a:pt x="118834" y="37741"/>
                  <a:pt x="111397" y="40808"/>
                  <a:pt x="105786" y="46386"/>
                </a:cubicBezTo>
                <a:lnTo>
                  <a:pt x="104384" y="47788"/>
                </a:lnTo>
                <a:lnTo>
                  <a:pt x="102981" y="46386"/>
                </a:lnTo>
                <a:cubicBezTo>
                  <a:pt x="97370" y="40808"/>
                  <a:pt x="89933" y="37709"/>
                  <a:pt x="82039" y="37709"/>
                </a:cubicBezTo>
                <a:cubicBezTo>
                  <a:pt x="74112" y="37709"/>
                  <a:pt x="66675" y="40808"/>
                  <a:pt x="61097" y="46386"/>
                </a:cubicBezTo>
                <a:cubicBezTo>
                  <a:pt x="55486" y="51996"/>
                  <a:pt x="52420" y="59401"/>
                  <a:pt x="52420" y="67328"/>
                </a:cubicBezTo>
                <a:cubicBezTo>
                  <a:pt x="52420" y="70851"/>
                  <a:pt x="53007" y="74276"/>
                  <a:pt x="54214" y="77505"/>
                </a:cubicBezTo>
                <a:lnTo>
                  <a:pt x="49811" y="77505"/>
                </a:lnTo>
                <a:cubicBezTo>
                  <a:pt x="41297" y="77505"/>
                  <a:pt x="34349" y="70557"/>
                  <a:pt x="34349" y="62043"/>
                </a:cubicBezTo>
                <a:lnTo>
                  <a:pt x="34349" y="45407"/>
                </a:lnTo>
                <a:cubicBezTo>
                  <a:pt x="43123" y="41982"/>
                  <a:pt x="49386" y="33468"/>
                  <a:pt x="49386" y="23487"/>
                </a:cubicBezTo>
                <a:cubicBezTo>
                  <a:pt x="49386" y="10536"/>
                  <a:pt x="38818" y="0"/>
                  <a:pt x="258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8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 of sickle cell anemia </a:t>
            </a:r>
            <a:endParaRPr/>
          </a:p>
        </p:txBody>
      </p:sp>
      <p:sp>
        <p:nvSpPr>
          <p:cNvPr id="1203" name="Google Shape;1203;p48"/>
          <p:cNvSpPr/>
          <p:nvPr/>
        </p:nvSpPr>
        <p:spPr>
          <a:xfrm>
            <a:off x="4049575" y="1407023"/>
            <a:ext cx="1044845" cy="3054900"/>
          </a:xfrm>
          <a:custGeom>
            <a:avLst/>
            <a:gdLst/>
            <a:ahLst/>
            <a:cxnLst/>
            <a:rect l="l" t="t" r="r" b="b"/>
            <a:pathLst>
              <a:path w="64867" h="189657" extrusionOk="0">
                <a:moveTo>
                  <a:pt x="32082" y="1"/>
                </a:moveTo>
                <a:cubicBezTo>
                  <a:pt x="28686" y="1"/>
                  <a:pt x="24955" y="1588"/>
                  <a:pt x="23873" y="4606"/>
                </a:cubicBezTo>
                <a:cubicBezTo>
                  <a:pt x="22716" y="7837"/>
                  <a:pt x="23295" y="10056"/>
                  <a:pt x="23632" y="11503"/>
                </a:cubicBezTo>
                <a:cubicBezTo>
                  <a:pt x="23468" y="11362"/>
                  <a:pt x="23247" y="11255"/>
                  <a:pt x="22990" y="11255"/>
                </a:cubicBezTo>
                <a:cubicBezTo>
                  <a:pt x="22720" y="11255"/>
                  <a:pt x="22411" y="11374"/>
                  <a:pt x="22089" y="11696"/>
                </a:cubicBezTo>
                <a:cubicBezTo>
                  <a:pt x="20932" y="12805"/>
                  <a:pt x="21510" y="16808"/>
                  <a:pt x="23873" y="17290"/>
                </a:cubicBezTo>
                <a:cubicBezTo>
                  <a:pt x="24163" y="18110"/>
                  <a:pt x="24500" y="18978"/>
                  <a:pt x="24886" y="19798"/>
                </a:cubicBezTo>
                <a:cubicBezTo>
                  <a:pt x="25272" y="20714"/>
                  <a:pt x="25803" y="21582"/>
                  <a:pt x="26237" y="22499"/>
                </a:cubicBezTo>
                <a:cubicBezTo>
                  <a:pt x="26381" y="22740"/>
                  <a:pt x="26574" y="23029"/>
                  <a:pt x="26526" y="23222"/>
                </a:cubicBezTo>
                <a:cubicBezTo>
                  <a:pt x="26188" y="24428"/>
                  <a:pt x="25754" y="25537"/>
                  <a:pt x="24549" y="26260"/>
                </a:cubicBezTo>
                <a:cubicBezTo>
                  <a:pt x="22571" y="27370"/>
                  <a:pt x="20690" y="28672"/>
                  <a:pt x="18713" y="29829"/>
                </a:cubicBezTo>
                <a:cubicBezTo>
                  <a:pt x="17797" y="30360"/>
                  <a:pt x="16832" y="30890"/>
                  <a:pt x="15820" y="31083"/>
                </a:cubicBezTo>
                <a:cubicBezTo>
                  <a:pt x="10997" y="32000"/>
                  <a:pt x="8344" y="35086"/>
                  <a:pt x="6946" y="39523"/>
                </a:cubicBezTo>
                <a:cubicBezTo>
                  <a:pt x="5981" y="42465"/>
                  <a:pt x="5788" y="45552"/>
                  <a:pt x="5740" y="48686"/>
                </a:cubicBezTo>
                <a:cubicBezTo>
                  <a:pt x="5740" y="49313"/>
                  <a:pt x="5644" y="49989"/>
                  <a:pt x="5402" y="50615"/>
                </a:cubicBezTo>
                <a:cubicBezTo>
                  <a:pt x="3570" y="55824"/>
                  <a:pt x="2702" y="61226"/>
                  <a:pt x="3136" y="66772"/>
                </a:cubicBezTo>
                <a:cubicBezTo>
                  <a:pt x="3136" y="67206"/>
                  <a:pt x="3039" y="67640"/>
                  <a:pt x="2895" y="68074"/>
                </a:cubicBezTo>
                <a:cubicBezTo>
                  <a:pt x="1785" y="71112"/>
                  <a:pt x="1014" y="74247"/>
                  <a:pt x="821" y="77527"/>
                </a:cubicBezTo>
                <a:cubicBezTo>
                  <a:pt x="531" y="81915"/>
                  <a:pt x="387" y="86352"/>
                  <a:pt x="146" y="90741"/>
                </a:cubicBezTo>
                <a:cubicBezTo>
                  <a:pt x="97" y="91561"/>
                  <a:pt x="1" y="92381"/>
                  <a:pt x="49" y="93152"/>
                </a:cubicBezTo>
                <a:cubicBezTo>
                  <a:pt x="49" y="93394"/>
                  <a:pt x="49" y="93586"/>
                  <a:pt x="49" y="93828"/>
                </a:cubicBezTo>
                <a:lnTo>
                  <a:pt x="97" y="93828"/>
                </a:lnTo>
                <a:lnTo>
                  <a:pt x="49" y="96528"/>
                </a:lnTo>
                <a:cubicBezTo>
                  <a:pt x="49" y="96528"/>
                  <a:pt x="97" y="101978"/>
                  <a:pt x="435" y="103425"/>
                </a:cubicBezTo>
                <a:cubicBezTo>
                  <a:pt x="773" y="104920"/>
                  <a:pt x="1978" y="107090"/>
                  <a:pt x="1978" y="107090"/>
                </a:cubicBezTo>
                <a:cubicBezTo>
                  <a:pt x="1978" y="107090"/>
                  <a:pt x="3329" y="108826"/>
                  <a:pt x="4100" y="109309"/>
                </a:cubicBezTo>
                <a:cubicBezTo>
                  <a:pt x="4521" y="109617"/>
                  <a:pt x="5088" y="109942"/>
                  <a:pt x="5423" y="109942"/>
                </a:cubicBezTo>
                <a:cubicBezTo>
                  <a:pt x="5664" y="109942"/>
                  <a:pt x="5785" y="109773"/>
                  <a:pt x="5644" y="109309"/>
                </a:cubicBezTo>
                <a:cubicBezTo>
                  <a:pt x="5354" y="108296"/>
                  <a:pt x="3666" y="106946"/>
                  <a:pt x="3280" y="105981"/>
                </a:cubicBezTo>
                <a:lnTo>
                  <a:pt x="3280" y="105981"/>
                </a:lnTo>
                <a:cubicBezTo>
                  <a:pt x="3907" y="106222"/>
                  <a:pt x="5065" y="106656"/>
                  <a:pt x="5354" y="106753"/>
                </a:cubicBezTo>
                <a:cubicBezTo>
                  <a:pt x="5411" y="106772"/>
                  <a:pt x="5460" y="106780"/>
                  <a:pt x="5503" y="106780"/>
                </a:cubicBezTo>
                <a:cubicBezTo>
                  <a:pt x="5788" y="106780"/>
                  <a:pt x="5788" y="106415"/>
                  <a:pt x="5788" y="106415"/>
                </a:cubicBezTo>
                <a:cubicBezTo>
                  <a:pt x="5499" y="105402"/>
                  <a:pt x="3907" y="104438"/>
                  <a:pt x="2846" y="103907"/>
                </a:cubicBezTo>
                <a:cubicBezTo>
                  <a:pt x="2702" y="103136"/>
                  <a:pt x="2702" y="102219"/>
                  <a:pt x="2943" y="101303"/>
                </a:cubicBezTo>
                <a:cubicBezTo>
                  <a:pt x="3412" y="99474"/>
                  <a:pt x="3926" y="98648"/>
                  <a:pt x="4752" y="98648"/>
                </a:cubicBezTo>
                <a:cubicBezTo>
                  <a:pt x="4776" y="98648"/>
                  <a:pt x="4800" y="98649"/>
                  <a:pt x="4824" y="98650"/>
                </a:cubicBezTo>
                <a:cubicBezTo>
                  <a:pt x="5740" y="98699"/>
                  <a:pt x="5981" y="100483"/>
                  <a:pt x="6994" y="101062"/>
                </a:cubicBezTo>
                <a:cubicBezTo>
                  <a:pt x="7252" y="101222"/>
                  <a:pt x="7463" y="101281"/>
                  <a:pt x="7635" y="101281"/>
                </a:cubicBezTo>
                <a:cubicBezTo>
                  <a:pt x="8135" y="101281"/>
                  <a:pt x="8296" y="100772"/>
                  <a:pt x="8296" y="100772"/>
                </a:cubicBezTo>
                <a:cubicBezTo>
                  <a:pt x="7331" y="99808"/>
                  <a:pt x="7669" y="97396"/>
                  <a:pt x="7331" y="95950"/>
                </a:cubicBezTo>
                <a:cubicBezTo>
                  <a:pt x="7090" y="94792"/>
                  <a:pt x="6319" y="94021"/>
                  <a:pt x="6078" y="93828"/>
                </a:cubicBezTo>
                <a:cubicBezTo>
                  <a:pt x="6078" y="93345"/>
                  <a:pt x="6126" y="92911"/>
                  <a:pt x="6270" y="92381"/>
                </a:cubicBezTo>
                <a:cubicBezTo>
                  <a:pt x="7862" y="87124"/>
                  <a:pt x="9550" y="81915"/>
                  <a:pt x="10852" y="76610"/>
                </a:cubicBezTo>
                <a:cubicBezTo>
                  <a:pt x="11479" y="74006"/>
                  <a:pt x="11527" y="71209"/>
                  <a:pt x="11575" y="68508"/>
                </a:cubicBezTo>
                <a:cubicBezTo>
                  <a:pt x="11624" y="67399"/>
                  <a:pt x="11624" y="66434"/>
                  <a:pt x="12010" y="65421"/>
                </a:cubicBezTo>
                <a:cubicBezTo>
                  <a:pt x="12878" y="62962"/>
                  <a:pt x="13649" y="60454"/>
                  <a:pt x="14517" y="57994"/>
                </a:cubicBezTo>
                <a:cubicBezTo>
                  <a:pt x="14566" y="57705"/>
                  <a:pt x="14710" y="57464"/>
                  <a:pt x="14807" y="57223"/>
                </a:cubicBezTo>
                <a:cubicBezTo>
                  <a:pt x="14903" y="57223"/>
                  <a:pt x="15000" y="57223"/>
                  <a:pt x="15144" y="57271"/>
                </a:cubicBezTo>
                <a:cubicBezTo>
                  <a:pt x="15530" y="62624"/>
                  <a:pt x="16012" y="67978"/>
                  <a:pt x="16302" y="73331"/>
                </a:cubicBezTo>
                <a:cubicBezTo>
                  <a:pt x="16446" y="75935"/>
                  <a:pt x="16398" y="78636"/>
                  <a:pt x="16109" y="81240"/>
                </a:cubicBezTo>
                <a:cubicBezTo>
                  <a:pt x="15482" y="87269"/>
                  <a:pt x="14373" y="93201"/>
                  <a:pt x="13939" y="99229"/>
                </a:cubicBezTo>
                <a:cubicBezTo>
                  <a:pt x="13360" y="106946"/>
                  <a:pt x="14614" y="114614"/>
                  <a:pt x="16205" y="122137"/>
                </a:cubicBezTo>
                <a:cubicBezTo>
                  <a:pt x="17218" y="126767"/>
                  <a:pt x="17797" y="131349"/>
                  <a:pt x="17749" y="136027"/>
                </a:cubicBezTo>
                <a:cubicBezTo>
                  <a:pt x="17749" y="137426"/>
                  <a:pt x="17363" y="138776"/>
                  <a:pt x="17073" y="140126"/>
                </a:cubicBezTo>
                <a:cubicBezTo>
                  <a:pt x="16832" y="141429"/>
                  <a:pt x="16446" y="142731"/>
                  <a:pt x="16302" y="144033"/>
                </a:cubicBezTo>
                <a:cubicBezTo>
                  <a:pt x="15723" y="149145"/>
                  <a:pt x="16446" y="154209"/>
                  <a:pt x="17797" y="159128"/>
                </a:cubicBezTo>
                <a:cubicBezTo>
                  <a:pt x="18906" y="163324"/>
                  <a:pt x="20353" y="167423"/>
                  <a:pt x="21751" y="171523"/>
                </a:cubicBezTo>
                <a:cubicBezTo>
                  <a:pt x="22427" y="173500"/>
                  <a:pt x="23150" y="175429"/>
                  <a:pt x="23247" y="177503"/>
                </a:cubicBezTo>
                <a:cubicBezTo>
                  <a:pt x="23247" y="177503"/>
                  <a:pt x="22475" y="179480"/>
                  <a:pt x="22378" y="180975"/>
                </a:cubicBezTo>
                <a:cubicBezTo>
                  <a:pt x="22282" y="182470"/>
                  <a:pt x="17652" y="185750"/>
                  <a:pt x="17025" y="187486"/>
                </a:cubicBezTo>
                <a:cubicBezTo>
                  <a:pt x="16398" y="189271"/>
                  <a:pt x="17411" y="189656"/>
                  <a:pt x="17411" y="189656"/>
                </a:cubicBezTo>
                <a:lnTo>
                  <a:pt x="28889" y="189656"/>
                </a:lnTo>
                <a:cubicBezTo>
                  <a:pt x="30047" y="189656"/>
                  <a:pt x="30674" y="188788"/>
                  <a:pt x="30674" y="187341"/>
                </a:cubicBezTo>
                <a:cubicBezTo>
                  <a:pt x="30674" y="185943"/>
                  <a:pt x="29420" y="177985"/>
                  <a:pt x="29323" y="177358"/>
                </a:cubicBezTo>
                <a:cubicBezTo>
                  <a:pt x="28793" y="170510"/>
                  <a:pt x="28600" y="163710"/>
                  <a:pt x="29564" y="156910"/>
                </a:cubicBezTo>
                <a:cubicBezTo>
                  <a:pt x="30288" y="151701"/>
                  <a:pt x="29709" y="146589"/>
                  <a:pt x="28552" y="141573"/>
                </a:cubicBezTo>
                <a:cubicBezTo>
                  <a:pt x="28118" y="139451"/>
                  <a:pt x="28262" y="137474"/>
                  <a:pt x="28889" y="135448"/>
                </a:cubicBezTo>
                <a:cubicBezTo>
                  <a:pt x="29420" y="133857"/>
                  <a:pt x="29854" y="132121"/>
                  <a:pt x="29998" y="130433"/>
                </a:cubicBezTo>
                <a:cubicBezTo>
                  <a:pt x="30722" y="121510"/>
                  <a:pt x="31397" y="112588"/>
                  <a:pt x="32072" y="103666"/>
                </a:cubicBezTo>
                <a:cubicBezTo>
                  <a:pt x="32169" y="102557"/>
                  <a:pt x="32265" y="101448"/>
                  <a:pt x="32362" y="100338"/>
                </a:cubicBezTo>
                <a:cubicBezTo>
                  <a:pt x="32603" y="100531"/>
                  <a:pt x="32603" y="100724"/>
                  <a:pt x="32651" y="100869"/>
                </a:cubicBezTo>
                <a:cubicBezTo>
                  <a:pt x="33326" y="109984"/>
                  <a:pt x="34001" y="119099"/>
                  <a:pt x="34725" y="128214"/>
                </a:cubicBezTo>
                <a:cubicBezTo>
                  <a:pt x="34918" y="130625"/>
                  <a:pt x="34918" y="133085"/>
                  <a:pt x="35930" y="135352"/>
                </a:cubicBezTo>
                <a:cubicBezTo>
                  <a:pt x="36798" y="137377"/>
                  <a:pt x="36798" y="139499"/>
                  <a:pt x="36316" y="141621"/>
                </a:cubicBezTo>
                <a:cubicBezTo>
                  <a:pt x="35207" y="146541"/>
                  <a:pt x="34676" y="151508"/>
                  <a:pt x="35303" y="156572"/>
                </a:cubicBezTo>
                <a:cubicBezTo>
                  <a:pt x="35545" y="158212"/>
                  <a:pt x="35834" y="159900"/>
                  <a:pt x="35882" y="161588"/>
                </a:cubicBezTo>
                <a:cubicBezTo>
                  <a:pt x="35979" y="166845"/>
                  <a:pt x="36171" y="172053"/>
                  <a:pt x="35641" y="177310"/>
                </a:cubicBezTo>
                <a:lnTo>
                  <a:pt x="35593" y="177310"/>
                </a:lnTo>
                <a:cubicBezTo>
                  <a:pt x="35593" y="177310"/>
                  <a:pt x="34242" y="185846"/>
                  <a:pt x="34242" y="187341"/>
                </a:cubicBezTo>
                <a:cubicBezTo>
                  <a:pt x="34242" y="188788"/>
                  <a:pt x="34869" y="189656"/>
                  <a:pt x="36027" y="189656"/>
                </a:cubicBezTo>
                <a:lnTo>
                  <a:pt x="47505" y="189656"/>
                </a:lnTo>
                <a:cubicBezTo>
                  <a:pt x="47505" y="189656"/>
                  <a:pt x="48518" y="189271"/>
                  <a:pt x="47891" y="187486"/>
                </a:cubicBezTo>
                <a:cubicBezTo>
                  <a:pt x="47264" y="185750"/>
                  <a:pt x="42634" y="182470"/>
                  <a:pt x="42538" y="180975"/>
                </a:cubicBezTo>
                <a:cubicBezTo>
                  <a:pt x="42441" y="179480"/>
                  <a:pt x="41669" y="177503"/>
                  <a:pt x="41669" y="177503"/>
                </a:cubicBezTo>
                <a:lnTo>
                  <a:pt x="41621" y="177503"/>
                </a:lnTo>
                <a:cubicBezTo>
                  <a:pt x="41718" y="175429"/>
                  <a:pt x="42393" y="173452"/>
                  <a:pt x="43164" y="171523"/>
                </a:cubicBezTo>
                <a:cubicBezTo>
                  <a:pt x="45045" y="166845"/>
                  <a:pt x="46589" y="162070"/>
                  <a:pt x="47601" y="157103"/>
                </a:cubicBezTo>
                <a:cubicBezTo>
                  <a:pt x="48614" y="152232"/>
                  <a:pt x="49289" y="147361"/>
                  <a:pt x="48373" y="142393"/>
                </a:cubicBezTo>
                <a:cubicBezTo>
                  <a:pt x="48035" y="140657"/>
                  <a:pt x="47312" y="138921"/>
                  <a:pt x="47216" y="137184"/>
                </a:cubicBezTo>
                <a:cubicBezTo>
                  <a:pt x="46974" y="132072"/>
                  <a:pt x="47698" y="127105"/>
                  <a:pt x="48711" y="122041"/>
                </a:cubicBezTo>
                <a:cubicBezTo>
                  <a:pt x="50399" y="113553"/>
                  <a:pt x="51894" y="104968"/>
                  <a:pt x="50640" y="96191"/>
                </a:cubicBezTo>
                <a:cubicBezTo>
                  <a:pt x="50061" y="92525"/>
                  <a:pt x="49723" y="88812"/>
                  <a:pt x="49338" y="85098"/>
                </a:cubicBezTo>
                <a:cubicBezTo>
                  <a:pt x="49000" y="82060"/>
                  <a:pt x="48518" y="79022"/>
                  <a:pt x="48518" y="75983"/>
                </a:cubicBezTo>
                <a:cubicBezTo>
                  <a:pt x="48566" y="71932"/>
                  <a:pt x="48952" y="67881"/>
                  <a:pt x="49289" y="63878"/>
                </a:cubicBezTo>
                <a:cubicBezTo>
                  <a:pt x="49482" y="61804"/>
                  <a:pt x="49820" y="59779"/>
                  <a:pt x="50109" y="57753"/>
                </a:cubicBezTo>
                <a:cubicBezTo>
                  <a:pt x="51363" y="60792"/>
                  <a:pt x="52376" y="63830"/>
                  <a:pt x="53389" y="66820"/>
                </a:cubicBezTo>
                <a:cubicBezTo>
                  <a:pt x="53485" y="67061"/>
                  <a:pt x="53437" y="67254"/>
                  <a:pt x="53437" y="67495"/>
                </a:cubicBezTo>
                <a:cubicBezTo>
                  <a:pt x="53485" y="69762"/>
                  <a:pt x="53292" y="72077"/>
                  <a:pt x="53630" y="74295"/>
                </a:cubicBezTo>
                <a:cubicBezTo>
                  <a:pt x="54546" y="80565"/>
                  <a:pt x="56572" y="86497"/>
                  <a:pt x="58597" y="92477"/>
                </a:cubicBezTo>
                <a:cubicBezTo>
                  <a:pt x="58742" y="92960"/>
                  <a:pt x="58838" y="93490"/>
                  <a:pt x="58838" y="94021"/>
                </a:cubicBezTo>
                <a:cubicBezTo>
                  <a:pt x="58838" y="94021"/>
                  <a:pt x="57777" y="94840"/>
                  <a:pt x="57488" y="96239"/>
                </a:cubicBezTo>
                <a:cubicBezTo>
                  <a:pt x="57199" y="97638"/>
                  <a:pt x="57536" y="100049"/>
                  <a:pt x="56572" y="101062"/>
                </a:cubicBezTo>
                <a:cubicBezTo>
                  <a:pt x="56572" y="101062"/>
                  <a:pt x="56732" y="101571"/>
                  <a:pt x="57233" y="101571"/>
                </a:cubicBezTo>
                <a:cubicBezTo>
                  <a:pt x="57405" y="101571"/>
                  <a:pt x="57616" y="101511"/>
                  <a:pt x="57874" y="101351"/>
                </a:cubicBezTo>
                <a:cubicBezTo>
                  <a:pt x="58887" y="100724"/>
                  <a:pt x="59128" y="98940"/>
                  <a:pt x="59996" y="98892"/>
                </a:cubicBezTo>
                <a:cubicBezTo>
                  <a:pt x="60912" y="98892"/>
                  <a:pt x="61443" y="99663"/>
                  <a:pt x="61925" y="101544"/>
                </a:cubicBezTo>
                <a:cubicBezTo>
                  <a:pt x="62166" y="102509"/>
                  <a:pt x="62118" y="103425"/>
                  <a:pt x="62021" y="104197"/>
                </a:cubicBezTo>
                <a:cubicBezTo>
                  <a:pt x="60960" y="104727"/>
                  <a:pt x="59369" y="105692"/>
                  <a:pt x="59080" y="106656"/>
                </a:cubicBezTo>
                <a:cubicBezTo>
                  <a:pt x="59080" y="106656"/>
                  <a:pt x="59080" y="107067"/>
                  <a:pt x="59342" y="107067"/>
                </a:cubicBezTo>
                <a:cubicBezTo>
                  <a:pt x="59378" y="107067"/>
                  <a:pt x="59419" y="107059"/>
                  <a:pt x="59465" y="107042"/>
                </a:cubicBezTo>
                <a:cubicBezTo>
                  <a:pt x="59755" y="106946"/>
                  <a:pt x="60912" y="106512"/>
                  <a:pt x="61539" y="106222"/>
                </a:cubicBezTo>
                <a:lnTo>
                  <a:pt x="61539" y="106222"/>
                </a:lnTo>
                <a:cubicBezTo>
                  <a:pt x="61202" y="107187"/>
                  <a:pt x="59465" y="108537"/>
                  <a:pt x="59176" y="109598"/>
                </a:cubicBezTo>
                <a:cubicBezTo>
                  <a:pt x="59057" y="110054"/>
                  <a:pt x="59174" y="110217"/>
                  <a:pt x="59407" y="110217"/>
                </a:cubicBezTo>
                <a:cubicBezTo>
                  <a:pt x="59741" y="110217"/>
                  <a:pt x="60313" y="109882"/>
                  <a:pt x="60767" y="109598"/>
                </a:cubicBezTo>
                <a:cubicBezTo>
                  <a:pt x="61491" y="109116"/>
                  <a:pt x="62841" y="107331"/>
                  <a:pt x="62841" y="107331"/>
                </a:cubicBezTo>
                <a:cubicBezTo>
                  <a:pt x="62841" y="107331"/>
                  <a:pt x="64047" y="105209"/>
                  <a:pt x="64385" y="103714"/>
                </a:cubicBezTo>
                <a:cubicBezTo>
                  <a:pt x="64722" y="102219"/>
                  <a:pt x="64819" y="96818"/>
                  <a:pt x="64819" y="96818"/>
                </a:cubicBezTo>
                <a:lnTo>
                  <a:pt x="64770" y="94021"/>
                </a:lnTo>
                <a:cubicBezTo>
                  <a:pt x="64770" y="93972"/>
                  <a:pt x="64770" y="93924"/>
                  <a:pt x="64770" y="93828"/>
                </a:cubicBezTo>
                <a:cubicBezTo>
                  <a:pt x="64770" y="93056"/>
                  <a:pt x="64867" y="92236"/>
                  <a:pt x="64819" y="91464"/>
                </a:cubicBezTo>
                <a:cubicBezTo>
                  <a:pt x="64626" y="88523"/>
                  <a:pt x="64192" y="85629"/>
                  <a:pt x="64240" y="82735"/>
                </a:cubicBezTo>
                <a:cubicBezTo>
                  <a:pt x="64385" y="77671"/>
                  <a:pt x="63709" y="72752"/>
                  <a:pt x="62021" y="67978"/>
                </a:cubicBezTo>
                <a:cubicBezTo>
                  <a:pt x="61877" y="67592"/>
                  <a:pt x="61732" y="67206"/>
                  <a:pt x="61780" y="66820"/>
                </a:cubicBezTo>
                <a:cubicBezTo>
                  <a:pt x="62214" y="61563"/>
                  <a:pt x="61394" y="56451"/>
                  <a:pt x="59803" y="51435"/>
                </a:cubicBezTo>
                <a:cubicBezTo>
                  <a:pt x="59417" y="50278"/>
                  <a:pt x="59224" y="48976"/>
                  <a:pt x="59176" y="47722"/>
                </a:cubicBezTo>
                <a:cubicBezTo>
                  <a:pt x="59031" y="44056"/>
                  <a:pt x="58694" y="40439"/>
                  <a:pt x="57006" y="37063"/>
                </a:cubicBezTo>
                <a:cubicBezTo>
                  <a:pt x="55559" y="34266"/>
                  <a:pt x="53485" y="32144"/>
                  <a:pt x="50302" y="31421"/>
                </a:cubicBezTo>
                <a:cubicBezTo>
                  <a:pt x="48421" y="31035"/>
                  <a:pt x="46782" y="30263"/>
                  <a:pt x="45142" y="29251"/>
                </a:cubicBezTo>
                <a:cubicBezTo>
                  <a:pt x="43743" y="28334"/>
                  <a:pt x="42296" y="27418"/>
                  <a:pt x="40801" y="26646"/>
                </a:cubicBezTo>
                <a:cubicBezTo>
                  <a:pt x="39210" y="25826"/>
                  <a:pt x="38245" y="24621"/>
                  <a:pt x="37859" y="22981"/>
                </a:cubicBezTo>
                <a:cubicBezTo>
                  <a:pt x="38342" y="22354"/>
                  <a:pt x="38969" y="21775"/>
                  <a:pt x="39210" y="21100"/>
                </a:cubicBezTo>
                <a:cubicBezTo>
                  <a:pt x="39692" y="19846"/>
                  <a:pt x="40126" y="18544"/>
                  <a:pt x="40560" y="17242"/>
                </a:cubicBezTo>
                <a:cubicBezTo>
                  <a:pt x="42875" y="16711"/>
                  <a:pt x="43454" y="12757"/>
                  <a:pt x="42296" y="11696"/>
                </a:cubicBezTo>
                <a:cubicBezTo>
                  <a:pt x="41954" y="11380"/>
                  <a:pt x="41655" y="11265"/>
                  <a:pt x="41392" y="11265"/>
                </a:cubicBezTo>
                <a:cubicBezTo>
                  <a:pt x="41172" y="11265"/>
                  <a:pt x="40977" y="11345"/>
                  <a:pt x="40801" y="11454"/>
                </a:cubicBezTo>
                <a:cubicBezTo>
                  <a:pt x="41187" y="10345"/>
                  <a:pt x="41573" y="8754"/>
                  <a:pt x="41477" y="7500"/>
                </a:cubicBezTo>
                <a:cubicBezTo>
                  <a:pt x="41284" y="5330"/>
                  <a:pt x="40705" y="4172"/>
                  <a:pt x="39789" y="2870"/>
                </a:cubicBezTo>
                <a:cubicBezTo>
                  <a:pt x="38933" y="1610"/>
                  <a:pt x="37322" y="1568"/>
                  <a:pt x="37111" y="1568"/>
                </a:cubicBezTo>
                <a:cubicBezTo>
                  <a:pt x="37096" y="1568"/>
                  <a:pt x="37088" y="1568"/>
                  <a:pt x="37088" y="1568"/>
                </a:cubicBezTo>
                <a:cubicBezTo>
                  <a:pt x="37088" y="1568"/>
                  <a:pt x="36316" y="266"/>
                  <a:pt x="32796" y="24"/>
                </a:cubicBezTo>
                <a:cubicBezTo>
                  <a:pt x="32560" y="9"/>
                  <a:pt x="32322" y="1"/>
                  <a:pt x="320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48"/>
          <p:cNvSpPr txBox="1"/>
          <p:nvPr/>
        </p:nvSpPr>
        <p:spPr>
          <a:xfrm>
            <a:off x="685800" y="1757449"/>
            <a:ext cx="2505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It’s the closest planet to the Sun and the smallest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05" name="Google Shape;1205;p48"/>
          <p:cNvSpPr txBox="1"/>
          <p:nvPr/>
        </p:nvSpPr>
        <p:spPr>
          <a:xfrm>
            <a:off x="685800" y="1346150"/>
            <a:ext cx="21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Accelerated 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206" name="Google Shape;1206;p48"/>
          <p:cNvSpPr txBox="1"/>
          <p:nvPr/>
        </p:nvSpPr>
        <p:spPr>
          <a:xfrm>
            <a:off x="685800" y="2784149"/>
            <a:ext cx="2505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Saturn is a gas giant and has several rings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07" name="Google Shape;1207;p48"/>
          <p:cNvSpPr txBox="1"/>
          <p:nvPr/>
        </p:nvSpPr>
        <p:spPr>
          <a:xfrm>
            <a:off x="685800" y="2372850"/>
            <a:ext cx="21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Fatigue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208" name="Google Shape;1208;p48"/>
          <p:cNvSpPr txBox="1"/>
          <p:nvPr/>
        </p:nvSpPr>
        <p:spPr>
          <a:xfrm>
            <a:off x="685800" y="3810850"/>
            <a:ext cx="2505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Earth is the third planet from the Sun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09" name="Google Shape;1209;p48"/>
          <p:cNvSpPr txBox="1"/>
          <p:nvPr/>
        </p:nvSpPr>
        <p:spPr>
          <a:xfrm>
            <a:off x="685800" y="3399550"/>
            <a:ext cx="21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Distracted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210" name="Google Shape;1210;p48"/>
          <p:cNvSpPr txBox="1"/>
          <p:nvPr/>
        </p:nvSpPr>
        <p:spPr>
          <a:xfrm>
            <a:off x="5952900" y="1757449"/>
            <a:ext cx="2505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Venus is the second planet from the Sun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11" name="Google Shape;1211;p48"/>
          <p:cNvSpPr txBox="1"/>
          <p:nvPr/>
        </p:nvSpPr>
        <p:spPr>
          <a:xfrm>
            <a:off x="6279900" y="1346150"/>
            <a:ext cx="21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Dizziness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212" name="Google Shape;1212;p48"/>
          <p:cNvSpPr txBox="1"/>
          <p:nvPr/>
        </p:nvSpPr>
        <p:spPr>
          <a:xfrm>
            <a:off x="5952900" y="2784149"/>
            <a:ext cx="2505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Neptune is the farthest from the Sun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13" name="Google Shape;1213;p48"/>
          <p:cNvSpPr txBox="1"/>
          <p:nvPr/>
        </p:nvSpPr>
        <p:spPr>
          <a:xfrm>
            <a:off x="6279900" y="2372850"/>
            <a:ext cx="21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Swollen hand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214" name="Google Shape;1214;p48"/>
          <p:cNvSpPr txBox="1"/>
          <p:nvPr/>
        </p:nvSpPr>
        <p:spPr>
          <a:xfrm>
            <a:off x="5952900" y="3810850"/>
            <a:ext cx="2505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Despite being red, Mars is a cold place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15" name="Google Shape;1215;p48"/>
          <p:cNvSpPr txBox="1"/>
          <p:nvPr/>
        </p:nvSpPr>
        <p:spPr>
          <a:xfrm>
            <a:off x="6279900" y="3399550"/>
            <a:ext cx="217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Irritable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cxnSp>
        <p:nvCxnSpPr>
          <p:cNvPr id="1216" name="Google Shape;1216;p48"/>
          <p:cNvCxnSpPr>
            <a:stCxn id="1205" idx="3"/>
          </p:cNvCxnSpPr>
          <p:nvPr/>
        </p:nvCxnSpPr>
        <p:spPr>
          <a:xfrm>
            <a:off x="2864100" y="1542950"/>
            <a:ext cx="1456800" cy="630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7" name="Google Shape;1217;p48"/>
          <p:cNvCxnSpPr>
            <a:stCxn id="1207" idx="3"/>
          </p:cNvCxnSpPr>
          <p:nvPr/>
        </p:nvCxnSpPr>
        <p:spPr>
          <a:xfrm rot="10800000" flipH="1">
            <a:off x="2864100" y="2411250"/>
            <a:ext cx="1566000" cy="158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8" name="Google Shape;1218;p48"/>
          <p:cNvCxnSpPr>
            <a:stCxn id="1209" idx="3"/>
          </p:cNvCxnSpPr>
          <p:nvPr/>
        </p:nvCxnSpPr>
        <p:spPr>
          <a:xfrm rot="10800000" flipH="1">
            <a:off x="2864100" y="3144550"/>
            <a:ext cx="1793700" cy="45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9" name="Google Shape;1219;p48"/>
          <p:cNvCxnSpPr>
            <a:stCxn id="1211" idx="1"/>
          </p:cNvCxnSpPr>
          <p:nvPr/>
        </p:nvCxnSpPr>
        <p:spPr>
          <a:xfrm flipH="1">
            <a:off x="4652400" y="1542950"/>
            <a:ext cx="1627500" cy="153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20" name="Google Shape;1220;p48"/>
          <p:cNvCxnSpPr>
            <a:stCxn id="1213" idx="1"/>
          </p:cNvCxnSpPr>
          <p:nvPr/>
        </p:nvCxnSpPr>
        <p:spPr>
          <a:xfrm flipH="1">
            <a:off x="5054400" y="2569650"/>
            <a:ext cx="1225500" cy="277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21" name="Google Shape;1221;p48"/>
          <p:cNvCxnSpPr>
            <a:stCxn id="1215" idx="1"/>
          </p:cNvCxnSpPr>
          <p:nvPr/>
        </p:nvCxnSpPr>
        <p:spPr>
          <a:xfrm rot="10800000">
            <a:off x="4545300" y="2866450"/>
            <a:ext cx="1734600" cy="72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6" name="Google Shape;1226;p49"/>
          <p:cNvCxnSpPr/>
          <p:nvPr/>
        </p:nvCxnSpPr>
        <p:spPr>
          <a:xfrm>
            <a:off x="3307250" y="2930575"/>
            <a:ext cx="98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7" name="Google Shape;1227;p49"/>
          <p:cNvCxnSpPr/>
          <p:nvPr/>
        </p:nvCxnSpPr>
        <p:spPr>
          <a:xfrm>
            <a:off x="707650" y="2216200"/>
            <a:ext cx="119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8" name="Google Shape;1228;p49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factors</a:t>
            </a:r>
            <a:endParaRPr/>
          </a:p>
        </p:txBody>
      </p:sp>
      <p:sp>
        <p:nvSpPr>
          <p:cNvPr id="1229" name="Google Shape;1229;p49"/>
          <p:cNvSpPr txBox="1"/>
          <p:nvPr/>
        </p:nvSpPr>
        <p:spPr>
          <a:xfrm>
            <a:off x="1527238" y="1234625"/>
            <a:ext cx="1847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Age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230" name="Google Shape;1230;p49"/>
          <p:cNvSpPr txBox="1"/>
          <p:nvPr/>
        </p:nvSpPr>
        <p:spPr>
          <a:xfrm>
            <a:off x="5921438" y="1234625"/>
            <a:ext cx="1847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Gender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1231" name="Google Shape;1231;p4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200" y="1814675"/>
            <a:ext cx="2303801" cy="216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49"/>
          <p:cNvSpPr txBox="1"/>
          <p:nvPr/>
        </p:nvSpPr>
        <p:spPr>
          <a:xfrm>
            <a:off x="1042600" y="3984000"/>
            <a:ext cx="2817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Follow the link in the graph to modify its data and then paste the new one here.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Barlow Medium"/>
                <a:ea typeface="Barlow Medium"/>
                <a:cs typeface="Barlow Medium"/>
                <a:sym typeface="Barlow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33" name="Google Shape;1233;p49"/>
          <p:cNvSpPr txBox="1"/>
          <p:nvPr/>
        </p:nvSpPr>
        <p:spPr>
          <a:xfrm>
            <a:off x="735776" y="1900600"/>
            <a:ext cx="9852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ubik Black"/>
                <a:ea typeface="Rubik Black"/>
                <a:cs typeface="Rubik Black"/>
                <a:sym typeface="Rubik Black"/>
              </a:rPr>
              <a:t>0-5</a:t>
            </a:r>
            <a:endParaRPr sz="1800">
              <a:solidFill>
                <a:schemeClr val="l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234" name="Google Shape;1234;p49"/>
          <p:cNvSpPr txBox="1"/>
          <p:nvPr/>
        </p:nvSpPr>
        <p:spPr>
          <a:xfrm>
            <a:off x="735776" y="2227550"/>
            <a:ext cx="9852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16%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35" name="Google Shape;1235;p49"/>
          <p:cNvSpPr txBox="1"/>
          <p:nvPr/>
        </p:nvSpPr>
        <p:spPr>
          <a:xfrm>
            <a:off x="3361727" y="2614975"/>
            <a:ext cx="9852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ubik Black"/>
                <a:ea typeface="Rubik Black"/>
                <a:cs typeface="Rubik Black"/>
                <a:sym typeface="Rubik Black"/>
              </a:rPr>
              <a:t>10-25</a:t>
            </a:r>
            <a:endParaRPr sz="1800">
              <a:solidFill>
                <a:schemeClr val="l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236" name="Google Shape;1236;p49"/>
          <p:cNvSpPr txBox="1"/>
          <p:nvPr/>
        </p:nvSpPr>
        <p:spPr>
          <a:xfrm>
            <a:off x="3361727" y="2941925"/>
            <a:ext cx="9852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84%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1237" name="Google Shape;1237;p49" title="Gráfico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1401" y="1695226"/>
            <a:ext cx="2913126" cy="1801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49"/>
          <p:cNvGrpSpPr/>
          <p:nvPr/>
        </p:nvGrpSpPr>
        <p:grpSpPr>
          <a:xfrm>
            <a:off x="4867931" y="1930396"/>
            <a:ext cx="396229" cy="457191"/>
            <a:chOff x="-57940525" y="3590375"/>
            <a:chExt cx="279625" cy="319000"/>
          </a:xfrm>
        </p:grpSpPr>
        <p:sp>
          <p:nvSpPr>
            <p:cNvPr id="1239" name="Google Shape;1239;p49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49"/>
          <p:cNvGrpSpPr/>
          <p:nvPr/>
        </p:nvGrpSpPr>
        <p:grpSpPr>
          <a:xfrm>
            <a:off x="4837448" y="2614982"/>
            <a:ext cx="457194" cy="457211"/>
            <a:chOff x="-55202750" y="3198925"/>
            <a:chExt cx="318225" cy="316650"/>
          </a:xfrm>
        </p:grpSpPr>
        <p:sp>
          <p:nvSpPr>
            <p:cNvPr id="1245" name="Google Shape;1245;p49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49"/>
          <p:cNvSpPr txBox="1"/>
          <p:nvPr/>
        </p:nvSpPr>
        <p:spPr>
          <a:xfrm>
            <a:off x="5191447" y="3645450"/>
            <a:ext cx="7692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 Black"/>
                <a:ea typeface="Rubik Black"/>
                <a:cs typeface="Rubik Black"/>
                <a:sym typeface="Rubik Black"/>
              </a:rPr>
              <a:t>60%</a:t>
            </a:r>
            <a:endParaRPr sz="1800">
              <a:solidFill>
                <a:schemeClr val="accent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248" name="Google Shape;1248;p49"/>
          <p:cNvSpPr txBox="1"/>
          <p:nvPr/>
        </p:nvSpPr>
        <p:spPr>
          <a:xfrm>
            <a:off x="6850072" y="3645450"/>
            <a:ext cx="7692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ubik Black"/>
                <a:ea typeface="Rubik Black"/>
                <a:cs typeface="Rubik Black"/>
                <a:sym typeface="Rubik Black"/>
              </a:rPr>
              <a:t>40%</a:t>
            </a:r>
            <a:endParaRPr sz="1800">
              <a:solidFill>
                <a:schemeClr val="accent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249" name="Google Shape;1249;p49"/>
          <p:cNvSpPr txBox="1"/>
          <p:nvPr/>
        </p:nvSpPr>
        <p:spPr>
          <a:xfrm>
            <a:off x="5960639" y="3682350"/>
            <a:ext cx="9852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Female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250" name="Google Shape;1250;p49"/>
          <p:cNvSpPr txBox="1"/>
          <p:nvPr/>
        </p:nvSpPr>
        <p:spPr>
          <a:xfrm>
            <a:off x="7619264" y="3682350"/>
            <a:ext cx="9852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Male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39"/>
          <p:cNvSpPr txBox="1">
            <a:spLocks noGrp="1"/>
          </p:cNvSpPr>
          <p:nvPr>
            <p:ph type="title"/>
          </p:nvPr>
        </p:nvSpPr>
        <p:spPr>
          <a:xfrm>
            <a:off x="713151" y="1647617"/>
            <a:ext cx="9945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21" name="Google Shape;1021;p39"/>
          <p:cNvSpPr txBox="1">
            <a:spLocks noGrp="1"/>
          </p:cNvSpPr>
          <p:nvPr>
            <p:ph type="title" idx="2"/>
          </p:nvPr>
        </p:nvSpPr>
        <p:spPr>
          <a:xfrm>
            <a:off x="713188" y="2971706"/>
            <a:ext cx="9945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2" name="Google Shape;1022;p39"/>
          <p:cNvSpPr txBox="1">
            <a:spLocks noGrp="1"/>
          </p:cNvSpPr>
          <p:nvPr>
            <p:ph type="title" idx="3"/>
          </p:nvPr>
        </p:nvSpPr>
        <p:spPr>
          <a:xfrm>
            <a:off x="4572000" y="1647617"/>
            <a:ext cx="994500" cy="4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26" name="Google Shape;1026;p39"/>
          <p:cNvSpPr txBox="1">
            <a:spLocks noGrp="1"/>
          </p:cNvSpPr>
          <p:nvPr>
            <p:ph type="title" idx="7"/>
          </p:nvPr>
        </p:nvSpPr>
        <p:spPr>
          <a:xfrm>
            <a:off x="713188" y="2078492"/>
            <a:ext cx="2543100" cy="4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Cahier des charges</a:t>
            </a:r>
            <a:endParaRPr dirty="0"/>
          </a:p>
        </p:txBody>
      </p:sp>
      <p:sp>
        <p:nvSpPr>
          <p:cNvPr id="1028" name="Google Shape;1028;p39"/>
          <p:cNvSpPr txBox="1">
            <a:spLocks noGrp="1"/>
          </p:cNvSpPr>
          <p:nvPr>
            <p:ph type="title" idx="8"/>
          </p:nvPr>
        </p:nvSpPr>
        <p:spPr>
          <a:xfrm>
            <a:off x="713188" y="3439621"/>
            <a:ext cx="2345983" cy="57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fonctionnelle - UML</a:t>
            </a:r>
            <a:endParaRPr dirty="0"/>
          </a:p>
        </p:txBody>
      </p:sp>
      <p:sp>
        <p:nvSpPr>
          <p:cNvPr id="1034" name="Google Shape;1034;p39"/>
          <p:cNvSpPr txBox="1">
            <a:spLocks noGrp="1"/>
          </p:cNvSpPr>
          <p:nvPr>
            <p:ph type="title" idx="17"/>
          </p:nvPr>
        </p:nvSpPr>
        <p:spPr>
          <a:xfrm>
            <a:off x="4572000" y="2115532"/>
            <a:ext cx="2543100" cy="4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HTML-CSS</a:t>
            </a:r>
            <a:endParaRPr dirty="0"/>
          </a:p>
        </p:txBody>
      </p:sp>
      <p:sp>
        <p:nvSpPr>
          <p:cNvPr id="1038" name="Google Shape;1038;p39"/>
          <p:cNvSpPr txBox="1">
            <a:spLocks noGrp="1"/>
          </p:cNvSpPr>
          <p:nvPr>
            <p:ph type="title" idx="21"/>
          </p:nvPr>
        </p:nvSpPr>
        <p:spPr>
          <a:xfrm>
            <a:off x="713225" y="510075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0"/>
          <p:cNvSpPr txBox="1">
            <a:spLocks noGrp="1"/>
          </p:cNvSpPr>
          <p:nvPr>
            <p:ph type="title"/>
          </p:nvPr>
        </p:nvSpPr>
        <p:spPr>
          <a:xfrm>
            <a:off x="2063100" y="1313850"/>
            <a:ext cx="5017800" cy="16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2000</a:t>
            </a:r>
            <a:endParaRPr/>
          </a:p>
        </p:txBody>
      </p:sp>
      <p:sp>
        <p:nvSpPr>
          <p:cNvPr id="1256" name="Google Shape;1256;p50"/>
          <p:cNvSpPr txBox="1">
            <a:spLocks noGrp="1"/>
          </p:cNvSpPr>
          <p:nvPr>
            <p:ph type="subTitle" idx="1"/>
          </p:nvPr>
        </p:nvSpPr>
        <p:spPr>
          <a:xfrm>
            <a:off x="2063100" y="2943150"/>
            <a:ext cx="5017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Spanish Society of Pediatric Hematology has kept records of patients who suffer from it since 2000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51"/>
          <p:cNvSpPr txBox="1">
            <a:spLocks noGrp="1"/>
          </p:cNvSpPr>
          <p:nvPr>
            <p:ph type="title"/>
          </p:nvPr>
        </p:nvSpPr>
        <p:spPr>
          <a:xfrm flipH="1">
            <a:off x="3562414" y="1406125"/>
            <a:ext cx="47160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50,000</a:t>
            </a:r>
            <a:endParaRPr/>
          </a:p>
        </p:txBody>
      </p:sp>
      <p:sp>
        <p:nvSpPr>
          <p:cNvPr id="1262" name="Google Shape;1262;p51"/>
          <p:cNvSpPr txBox="1">
            <a:spLocks noGrp="1"/>
          </p:cNvSpPr>
          <p:nvPr>
            <p:ph type="subTitle" idx="1"/>
          </p:nvPr>
        </p:nvSpPr>
        <p:spPr>
          <a:xfrm flipH="1">
            <a:off x="3562414" y="1941952"/>
            <a:ext cx="47160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</a:t>
            </a:r>
            <a:endParaRPr/>
          </a:p>
        </p:txBody>
      </p:sp>
      <p:sp>
        <p:nvSpPr>
          <p:cNvPr id="1263" name="Google Shape;1263;p51"/>
          <p:cNvSpPr txBox="1">
            <a:spLocks noGrp="1"/>
          </p:cNvSpPr>
          <p:nvPr>
            <p:ph type="title" idx="2"/>
          </p:nvPr>
        </p:nvSpPr>
        <p:spPr>
          <a:xfrm flipH="1">
            <a:off x="3562414" y="3595251"/>
            <a:ext cx="47160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10,000</a:t>
            </a:r>
            <a:endParaRPr/>
          </a:p>
        </p:txBody>
      </p:sp>
      <p:sp>
        <p:nvSpPr>
          <p:cNvPr id="1264" name="Google Shape;1264;p51"/>
          <p:cNvSpPr txBox="1">
            <a:spLocks noGrp="1"/>
          </p:cNvSpPr>
          <p:nvPr>
            <p:ph type="subTitle" idx="3"/>
          </p:nvPr>
        </p:nvSpPr>
        <p:spPr>
          <a:xfrm flipH="1">
            <a:off x="3562414" y="4127650"/>
            <a:ext cx="47160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265" name="Google Shape;1265;p51"/>
          <p:cNvSpPr txBox="1">
            <a:spLocks noGrp="1"/>
          </p:cNvSpPr>
          <p:nvPr>
            <p:ph type="title" idx="4"/>
          </p:nvPr>
        </p:nvSpPr>
        <p:spPr>
          <a:xfrm flipH="1">
            <a:off x="3562425" y="2502052"/>
            <a:ext cx="4716000" cy="5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20,000</a:t>
            </a:r>
            <a:endParaRPr/>
          </a:p>
        </p:txBody>
      </p:sp>
      <p:sp>
        <p:nvSpPr>
          <p:cNvPr id="1266" name="Google Shape;1266;p51"/>
          <p:cNvSpPr txBox="1">
            <a:spLocks noGrp="1"/>
          </p:cNvSpPr>
          <p:nvPr>
            <p:ph type="subTitle" idx="5"/>
          </p:nvPr>
        </p:nvSpPr>
        <p:spPr>
          <a:xfrm flipH="1">
            <a:off x="3562425" y="3035142"/>
            <a:ext cx="4716000" cy="3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third planet from the Sun</a:t>
            </a:r>
            <a:endParaRPr/>
          </a:p>
        </p:txBody>
      </p:sp>
      <p:sp>
        <p:nvSpPr>
          <p:cNvPr id="1267" name="Google Shape;1267;p51"/>
          <p:cNvSpPr txBox="1">
            <a:spLocks noGrp="1"/>
          </p:cNvSpPr>
          <p:nvPr>
            <p:ph type="title" idx="6"/>
          </p:nvPr>
        </p:nvSpPr>
        <p:spPr>
          <a:xfrm>
            <a:off x="713225" y="510075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</a:t>
            </a:r>
            <a:endParaRPr/>
          </a:p>
        </p:txBody>
      </p:sp>
      <p:grpSp>
        <p:nvGrpSpPr>
          <p:cNvPr id="1268" name="Google Shape;1268;p51"/>
          <p:cNvGrpSpPr/>
          <p:nvPr/>
        </p:nvGrpSpPr>
        <p:grpSpPr>
          <a:xfrm>
            <a:off x="713226" y="757600"/>
            <a:ext cx="2613926" cy="3775226"/>
            <a:chOff x="908726" y="757600"/>
            <a:chExt cx="2613926" cy="3775226"/>
          </a:xfrm>
        </p:grpSpPr>
        <p:pic>
          <p:nvPicPr>
            <p:cNvPr id="1269" name="Google Shape;1269;p51"/>
            <p:cNvPicPr preferRelativeResize="0"/>
            <p:nvPr/>
          </p:nvPicPr>
          <p:blipFill rotWithShape="1">
            <a:blip r:embed="rId3">
              <a:alphaModFix/>
            </a:blip>
            <a:srcRect l="36666" r="14998"/>
            <a:stretch/>
          </p:blipFill>
          <p:spPr>
            <a:xfrm>
              <a:off x="908726" y="757600"/>
              <a:ext cx="2613926" cy="377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0" name="Google Shape;1270;p51"/>
            <p:cNvSpPr/>
            <p:nvPr/>
          </p:nvSpPr>
          <p:spPr>
            <a:xfrm>
              <a:off x="913838" y="763313"/>
              <a:ext cx="2603700" cy="3763800"/>
            </a:xfrm>
            <a:prstGeom prst="rect">
              <a:avLst/>
            </a:prstGeom>
            <a:solidFill>
              <a:srgbClr val="FB948E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271;p51"/>
          <p:cNvGrpSpPr/>
          <p:nvPr/>
        </p:nvGrpSpPr>
        <p:grpSpPr>
          <a:xfrm rot="495">
            <a:off x="2297290" y="-250441"/>
            <a:ext cx="1475199" cy="1312732"/>
            <a:chOff x="-40775" y="178450"/>
            <a:chExt cx="1061600" cy="970525"/>
          </a:xfrm>
        </p:grpSpPr>
        <p:sp>
          <p:nvSpPr>
            <p:cNvPr id="1272" name="Google Shape;1272;p51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1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1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52"/>
          <p:cNvSpPr txBox="1">
            <a:spLocks noGrp="1"/>
          </p:cNvSpPr>
          <p:nvPr>
            <p:ph type="title"/>
          </p:nvPr>
        </p:nvSpPr>
        <p:spPr>
          <a:xfrm flipH="1">
            <a:off x="789425" y="3080025"/>
            <a:ext cx="56247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282" name="Google Shape;1282;p52"/>
          <p:cNvSpPr txBox="1">
            <a:spLocks noGrp="1"/>
          </p:cNvSpPr>
          <p:nvPr>
            <p:ph type="subTitle" idx="1"/>
          </p:nvPr>
        </p:nvSpPr>
        <p:spPr>
          <a:xfrm flipH="1">
            <a:off x="789425" y="1649475"/>
            <a:ext cx="56247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3440"/>
              </a:buClr>
              <a:buSzPts val="1100"/>
              <a:buFont typeface="Arial"/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3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endParaRPr/>
          </a:p>
        </p:txBody>
      </p:sp>
      <p:sp>
        <p:nvSpPr>
          <p:cNvPr id="1288" name="Google Shape;1288;p53"/>
          <p:cNvSpPr txBox="1">
            <a:spLocks noGrp="1"/>
          </p:cNvSpPr>
          <p:nvPr>
            <p:ph type="title" idx="2"/>
          </p:nvPr>
        </p:nvSpPr>
        <p:spPr>
          <a:xfrm>
            <a:off x="713261" y="18798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289" name="Google Shape;1289;p53"/>
          <p:cNvSpPr txBox="1">
            <a:spLocks noGrp="1"/>
          </p:cNvSpPr>
          <p:nvPr>
            <p:ph type="title" idx="3"/>
          </p:nvPr>
        </p:nvSpPr>
        <p:spPr>
          <a:xfrm>
            <a:off x="3359723" y="18798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90" name="Google Shape;1290;p53"/>
          <p:cNvSpPr txBox="1">
            <a:spLocks noGrp="1"/>
          </p:cNvSpPr>
          <p:nvPr>
            <p:ph type="title" idx="4"/>
          </p:nvPr>
        </p:nvSpPr>
        <p:spPr>
          <a:xfrm>
            <a:off x="6006236" y="1879850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91" name="Google Shape;1291;p53"/>
          <p:cNvSpPr txBox="1">
            <a:spLocks noGrp="1"/>
          </p:cNvSpPr>
          <p:nvPr>
            <p:ph type="subTitle" idx="1"/>
          </p:nvPr>
        </p:nvSpPr>
        <p:spPr>
          <a:xfrm>
            <a:off x="713225" y="22792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292" name="Google Shape;1292;p53"/>
          <p:cNvSpPr txBox="1">
            <a:spLocks noGrp="1"/>
          </p:cNvSpPr>
          <p:nvPr>
            <p:ph type="subTitle" idx="5"/>
          </p:nvPr>
        </p:nvSpPr>
        <p:spPr>
          <a:xfrm>
            <a:off x="3359688" y="22792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293" name="Google Shape;1293;p53"/>
          <p:cNvSpPr txBox="1">
            <a:spLocks noGrp="1"/>
          </p:cNvSpPr>
          <p:nvPr>
            <p:ph type="subTitle" idx="6"/>
          </p:nvPr>
        </p:nvSpPr>
        <p:spPr>
          <a:xfrm>
            <a:off x="6006200" y="2279221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294" name="Google Shape;1294;p53"/>
          <p:cNvSpPr txBox="1">
            <a:spLocks noGrp="1"/>
          </p:cNvSpPr>
          <p:nvPr>
            <p:ph type="title" idx="7"/>
          </p:nvPr>
        </p:nvSpPr>
        <p:spPr>
          <a:xfrm>
            <a:off x="713211" y="3537725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295" name="Google Shape;1295;p53"/>
          <p:cNvSpPr txBox="1">
            <a:spLocks noGrp="1"/>
          </p:cNvSpPr>
          <p:nvPr>
            <p:ph type="title" idx="8"/>
          </p:nvPr>
        </p:nvSpPr>
        <p:spPr>
          <a:xfrm>
            <a:off x="3359673" y="3537725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96" name="Google Shape;1296;p53"/>
          <p:cNvSpPr txBox="1">
            <a:spLocks noGrp="1"/>
          </p:cNvSpPr>
          <p:nvPr>
            <p:ph type="title" idx="9"/>
          </p:nvPr>
        </p:nvSpPr>
        <p:spPr>
          <a:xfrm>
            <a:off x="6006186" y="3537725"/>
            <a:ext cx="2424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97" name="Google Shape;1297;p53"/>
          <p:cNvSpPr txBox="1">
            <a:spLocks noGrp="1"/>
          </p:cNvSpPr>
          <p:nvPr>
            <p:ph type="subTitle" idx="13"/>
          </p:nvPr>
        </p:nvSpPr>
        <p:spPr>
          <a:xfrm>
            <a:off x="713175" y="3937096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298" name="Google Shape;1298;p53"/>
          <p:cNvSpPr txBox="1">
            <a:spLocks noGrp="1"/>
          </p:cNvSpPr>
          <p:nvPr>
            <p:ph type="subTitle" idx="14"/>
          </p:nvPr>
        </p:nvSpPr>
        <p:spPr>
          <a:xfrm>
            <a:off x="3359638" y="3937096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299" name="Google Shape;1299;p53"/>
          <p:cNvSpPr txBox="1">
            <a:spLocks noGrp="1"/>
          </p:cNvSpPr>
          <p:nvPr>
            <p:ph type="subTitle" idx="15"/>
          </p:nvPr>
        </p:nvSpPr>
        <p:spPr>
          <a:xfrm>
            <a:off x="6006150" y="3937096"/>
            <a:ext cx="242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from the Sun</a:t>
            </a:r>
            <a:endParaRPr/>
          </a:p>
        </p:txBody>
      </p:sp>
      <p:grpSp>
        <p:nvGrpSpPr>
          <p:cNvPr id="1300" name="Google Shape;1300;p53"/>
          <p:cNvGrpSpPr/>
          <p:nvPr/>
        </p:nvGrpSpPr>
        <p:grpSpPr>
          <a:xfrm>
            <a:off x="1778702" y="1346444"/>
            <a:ext cx="293703" cy="457202"/>
            <a:chOff x="2123550" y="238125"/>
            <a:chExt cx="3356600" cy="5219200"/>
          </a:xfrm>
        </p:grpSpPr>
        <p:sp>
          <p:nvSpPr>
            <p:cNvPr id="1301" name="Google Shape;1301;p53"/>
            <p:cNvSpPr/>
            <p:nvPr/>
          </p:nvSpPr>
          <p:spPr>
            <a:xfrm>
              <a:off x="2123550" y="238125"/>
              <a:ext cx="3356600" cy="5219200"/>
            </a:xfrm>
            <a:custGeom>
              <a:avLst/>
              <a:gdLst/>
              <a:ahLst/>
              <a:cxnLst/>
              <a:rect l="l" t="t" r="r" b="b"/>
              <a:pathLst>
                <a:path w="134264" h="208768" extrusionOk="0">
                  <a:moveTo>
                    <a:pt x="96555" y="102948"/>
                  </a:moveTo>
                  <a:lnTo>
                    <a:pt x="96555" y="110027"/>
                  </a:lnTo>
                  <a:lnTo>
                    <a:pt x="103633" y="110027"/>
                  </a:lnTo>
                  <a:lnTo>
                    <a:pt x="103633" y="122259"/>
                  </a:lnTo>
                  <a:lnTo>
                    <a:pt x="96555" y="122259"/>
                  </a:lnTo>
                  <a:lnTo>
                    <a:pt x="96555" y="129338"/>
                  </a:lnTo>
                  <a:lnTo>
                    <a:pt x="84322" y="129338"/>
                  </a:lnTo>
                  <a:lnTo>
                    <a:pt x="84322" y="122259"/>
                  </a:lnTo>
                  <a:lnTo>
                    <a:pt x="77211" y="122259"/>
                  </a:lnTo>
                  <a:lnTo>
                    <a:pt x="77211" y="110027"/>
                  </a:lnTo>
                  <a:lnTo>
                    <a:pt x="84322" y="110027"/>
                  </a:lnTo>
                  <a:lnTo>
                    <a:pt x="84322" y="102948"/>
                  </a:lnTo>
                  <a:close/>
                  <a:moveTo>
                    <a:pt x="53399" y="101709"/>
                  </a:moveTo>
                  <a:cubicBezTo>
                    <a:pt x="63511" y="101709"/>
                    <a:pt x="71764" y="109929"/>
                    <a:pt x="71764" y="120041"/>
                  </a:cubicBezTo>
                  <a:lnTo>
                    <a:pt x="71764" y="151193"/>
                  </a:lnTo>
                  <a:cubicBezTo>
                    <a:pt x="71764" y="161305"/>
                    <a:pt x="63511" y="169525"/>
                    <a:pt x="53399" y="169525"/>
                  </a:cubicBezTo>
                  <a:cubicBezTo>
                    <a:pt x="43287" y="169525"/>
                    <a:pt x="35066" y="161305"/>
                    <a:pt x="35066" y="151193"/>
                  </a:cubicBezTo>
                  <a:lnTo>
                    <a:pt x="35066" y="120041"/>
                  </a:lnTo>
                  <a:cubicBezTo>
                    <a:pt x="35066" y="109929"/>
                    <a:pt x="43287" y="101709"/>
                    <a:pt x="53399" y="101709"/>
                  </a:cubicBezTo>
                  <a:close/>
                  <a:moveTo>
                    <a:pt x="67132" y="0"/>
                  </a:moveTo>
                  <a:cubicBezTo>
                    <a:pt x="67132" y="0"/>
                    <a:pt x="46418" y="32848"/>
                    <a:pt x="31217" y="61064"/>
                  </a:cubicBezTo>
                  <a:cubicBezTo>
                    <a:pt x="10504" y="99588"/>
                    <a:pt x="0" y="126728"/>
                    <a:pt x="0" y="141701"/>
                  </a:cubicBezTo>
                  <a:cubicBezTo>
                    <a:pt x="0" y="178692"/>
                    <a:pt x="30108" y="208767"/>
                    <a:pt x="67132" y="208767"/>
                  </a:cubicBezTo>
                  <a:cubicBezTo>
                    <a:pt x="104155" y="208767"/>
                    <a:pt x="134263" y="178692"/>
                    <a:pt x="134263" y="141701"/>
                  </a:cubicBezTo>
                  <a:cubicBezTo>
                    <a:pt x="134263" y="126728"/>
                    <a:pt x="123760" y="99588"/>
                    <a:pt x="103046" y="61064"/>
                  </a:cubicBezTo>
                  <a:cubicBezTo>
                    <a:pt x="87845" y="32848"/>
                    <a:pt x="67132" y="0"/>
                    <a:pt x="67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3306000" y="3086650"/>
              <a:ext cx="305850" cy="1083800"/>
            </a:xfrm>
            <a:custGeom>
              <a:avLst/>
              <a:gdLst/>
              <a:ahLst/>
              <a:cxnLst/>
              <a:rect l="l" t="t" r="r" b="b"/>
              <a:pathLst>
                <a:path w="12234" h="43352" extrusionOk="0">
                  <a:moveTo>
                    <a:pt x="6101" y="0"/>
                  </a:moveTo>
                  <a:cubicBezTo>
                    <a:pt x="2741" y="0"/>
                    <a:pt x="1" y="2740"/>
                    <a:pt x="1" y="6100"/>
                  </a:cubicBezTo>
                  <a:lnTo>
                    <a:pt x="1" y="37252"/>
                  </a:lnTo>
                  <a:cubicBezTo>
                    <a:pt x="1" y="40612"/>
                    <a:pt x="2741" y="43352"/>
                    <a:pt x="6101" y="43352"/>
                  </a:cubicBezTo>
                  <a:cubicBezTo>
                    <a:pt x="9493" y="43352"/>
                    <a:pt x="12233" y="40612"/>
                    <a:pt x="12233" y="37252"/>
                  </a:cubicBezTo>
                  <a:lnTo>
                    <a:pt x="12233" y="6100"/>
                  </a:lnTo>
                  <a:cubicBezTo>
                    <a:pt x="12233" y="2740"/>
                    <a:pt x="9493" y="0"/>
                    <a:pt x="6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3"/>
          <p:cNvGrpSpPr/>
          <p:nvPr/>
        </p:nvGrpSpPr>
        <p:grpSpPr>
          <a:xfrm>
            <a:off x="7071652" y="1346444"/>
            <a:ext cx="293702" cy="457202"/>
            <a:chOff x="2118650" y="238125"/>
            <a:chExt cx="3356600" cy="5219200"/>
          </a:xfrm>
        </p:grpSpPr>
        <p:sp>
          <p:nvSpPr>
            <p:cNvPr id="1304" name="Google Shape;1304;p53"/>
            <p:cNvSpPr/>
            <p:nvPr/>
          </p:nvSpPr>
          <p:spPr>
            <a:xfrm>
              <a:off x="3358200" y="3772475"/>
              <a:ext cx="305850" cy="330300"/>
            </a:xfrm>
            <a:custGeom>
              <a:avLst/>
              <a:gdLst/>
              <a:ahLst/>
              <a:cxnLst/>
              <a:rect l="l" t="t" r="r" b="b"/>
              <a:pathLst>
                <a:path w="12234" h="13212" extrusionOk="0">
                  <a:moveTo>
                    <a:pt x="1" y="0"/>
                  </a:moveTo>
                  <a:lnTo>
                    <a:pt x="1" y="13212"/>
                  </a:lnTo>
                  <a:lnTo>
                    <a:pt x="6133" y="13212"/>
                  </a:lnTo>
                  <a:cubicBezTo>
                    <a:pt x="9493" y="13212"/>
                    <a:pt x="12233" y="10471"/>
                    <a:pt x="12233" y="7112"/>
                  </a:cubicBezTo>
                  <a:lnTo>
                    <a:pt x="12233" y="6133"/>
                  </a:lnTo>
                  <a:cubicBezTo>
                    <a:pt x="12233" y="2741"/>
                    <a:pt x="9493" y="0"/>
                    <a:pt x="6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2118650" y="238125"/>
              <a:ext cx="3356600" cy="5219200"/>
            </a:xfrm>
            <a:custGeom>
              <a:avLst/>
              <a:gdLst/>
              <a:ahLst/>
              <a:cxnLst/>
              <a:rect l="l" t="t" r="r" b="b"/>
              <a:pathLst>
                <a:path w="134264" h="208768" extrusionOk="0">
                  <a:moveTo>
                    <a:pt x="107679" y="110027"/>
                  </a:moveTo>
                  <a:lnTo>
                    <a:pt x="107679" y="122259"/>
                  </a:lnTo>
                  <a:lnTo>
                    <a:pt x="81224" y="122259"/>
                  </a:lnTo>
                  <a:lnTo>
                    <a:pt x="81224" y="110027"/>
                  </a:lnTo>
                  <a:close/>
                  <a:moveTo>
                    <a:pt x="55226" y="103764"/>
                  </a:moveTo>
                  <a:cubicBezTo>
                    <a:pt x="65599" y="103764"/>
                    <a:pt x="74048" y="112180"/>
                    <a:pt x="74048" y="122553"/>
                  </a:cubicBezTo>
                  <a:cubicBezTo>
                    <a:pt x="74048" y="127381"/>
                    <a:pt x="72221" y="131784"/>
                    <a:pt x="69252" y="135111"/>
                  </a:cubicBezTo>
                  <a:cubicBezTo>
                    <a:pt x="72221" y="138373"/>
                    <a:pt x="74048" y="142745"/>
                    <a:pt x="74048" y="147507"/>
                  </a:cubicBezTo>
                  <a:lnTo>
                    <a:pt x="74048" y="148486"/>
                  </a:lnTo>
                  <a:cubicBezTo>
                    <a:pt x="74048" y="158565"/>
                    <a:pt x="65827" y="166785"/>
                    <a:pt x="55715" y="166785"/>
                  </a:cubicBezTo>
                  <a:lnTo>
                    <a:pt x="37350" y="166785"/>
                  </a:lnTo>
                  <a:lnTo>
                    <a:pt x="37350" y="103764"/>
                  </a:lnTo>
                  <a:close/>
                  <a:moveTo>
                    <a:pt x="67132" y="0"/>
                  </a:moveTo>
                  <a:cubicBezTo>
                    <a:pt x="67132" y="0"/>
                    <a:pt x="46418" y="32848"/>
                    <a:pt x="31218" y="61064"/>
                  </a:cubicBezTo>
                  <a:cubicBezTo>
                    <a:pt x="10504" y="99588"/>
                    <a:pt x="0" y="126728"/>
                    <a:pt x="0" y="141701"/>
                  </a:cubicBezTo>
                  <a:cubicBezTo>
                    <a:pt x="0" y="178692"/>
                    <a:pt x="30109" y="208767"/>
                    <a:pt x="67132" y="208767"/>
                  </a:cubicBezTo>
                  <a:cubicBezTo>
                    <a:pt x="104156" y="208767"/>
                    <a:pt x="134264" y="178692"/>
                    <a:pt x="134264" y="141701"/>
                  </a:cubicBezTo>
                  <a:cubicBezTo>
                    <a:pt x="134264" y="126728"/>
                    <a:pt x="123760" y="99588"/>
                    <a:pt x="103014" y="61064"/>
                  </a:cubicBezTo>
                  <a:cubicBezTo>
                    <a:pt x="87846" y="32848"/>
                    <a:pt x="67132" y="0"/>
                    <a:pt x="67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3358200" y="3137200"/>
              <a:ext cx="305850" cy="330300"/>
            </a:xfrm>
            <a:custGeom>
              <a:avLst/>
              <a:gdLst/>
              <a:ahLst/>
              <a:cxnLst/>
              <a:rect l="l" t="t" r="r" b="b"/>
              <a:pathLst>
                <a:path w="12234" h="13212" extrusionOk="0">
                  <a:moveTo>
                    <a:pt x="1" y="1"/>
                  </a:moveTo>
                  <a:lnTo>
                    <a:pt x="1" y="13212"/>
                  </a:lnTo>
                  <a:lnTo>
                    <a:pt x="5644" y="13212"/>
                  </a:lnTo>
                  <a:cubicBezTo>
                    <a:pt x="9265" y="13212"/>
                    <a:pt x="12233" y="10243"/>
                    <a:pt x="12233" y="6590"/>
                  </a:cubicBezTo>
                  <a:cubicBezTo>
                    <a:pt x="12233" y="2969"/>
                    <a:pt x="9265" y="1"/>
                    <a:pt x="5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53"/>
          <p:cNvGrpSpPr/>
          <p:nvPr/>
        </p:nvGrpSpPr>
        <p:grpSpPr>
          <a:xfrm>
            <a:off x="4247406" y="1346400"/>
            <a:ext cx="649268" cy="457292"/>
            <a:chOff x="1190625" y="1012825"/>
            <a:chExt cx="5219200" cy="3673025"/>
          </a:xfrm>
        </p:grpSpPr>
        <p:sp>
          <p:nvSpPr>
            <p:cNvPr id="1308" name="Google Shape;1308;p53"/>
            <p:cNvSpPr/>
            <p:nvPr/>
          </p:nvSpPr>
          <p:spPr>
            <a:xfrm>
              <a:off x="1190625" y="1012825"/>
              <a:ext cx="3456075" cy="3673025"/>
            </a:xfrm>
            <a:custGeom>
              <a:avLst/>
              <a:gdLst/>
              <a:ahLst/>
              <a:cxnLst/>
              <a:rect l="l" t="t" r="r" b="b"/>
              <a:pathLst>
                <a:path w="138243" h="146921" extrusionOk="0">
                  <a:moveTo>
                    <a:pt x="65860" y="20747"/>
                  </a:moveTo>
                  <a:lnTo>
                    <a:pt x="71013" y="28967"/>
                  </a:lnTo>
                  <a:cubicBezTo>
                    <a:pt x="71177" y="29196"/>
                    <a:pt x="73884" y="33501"/>
                    <a:pt x="77342" y="39536"/>
                  </a:cubicBezTo>
                  <a:cubicBezTo>
                    <a:pt x="80506" y="33828"/>
                    <a:pt x="83344" y="29294"/>
                    <a:pt x="83507" y="29000"/>
                  </a:cubicBezTo>
                  <a:lnTo>
                    <a:pt x="88693" y="20812"/>
                  </a:lnTo>
                  <a:lnTo>
                    <a:pt x="93880" y="29000"/>
                  </a:lnTo>
                  <a:cubicBezTo>
                    <a:pt x="97436" y="34676"/>
                    <a:pt x="109113" y="53856"/>
                    <a:pt x="109113" y="62827"/>
                  </a:cubicBezTo>
                  <a:cubicBezTo>
                    <a:pt x="109113" y="73330"/>
                    <a:pt x="101187" y="81975"/>
                    <a:pt x="91009" y="83116"/>
                  </a:cubicBezTo>
                  <a:cubicBezTo>
                    <a:pt x="87682" y="93881"/>
                    <a:pt x="77668" y="101710"/>
                    <a:pt x="65860" y="101710"/>
                  </a:cubicBezTo>
                  <a:cubicBezTo>
                    <a:pt x="51344" y="101710"/>
                    <a:pt x="39535" y="89901"/>
                    <a:pt x="39535" y="75385"/>
                  </a:cubicBezTo>
                  <a:cubicBezTo>
                    <a:pt x="39535" y="71732"/>
                    <a:pt x="40644" y="64784"/>
                    <a:pt x="50365" y="46713"/>
                  </a:cubicBezTo>
                  <a:cubicBezTo>
                    <a:pt x="55454" y="37253"/>
                    <a:pt x="60477" y="29294"/>
                    <a:pt x="60673" y="28967"/>
                  </a:cubicBezTo>
                  <a:lnTo>
                    <a:pt x="65860" y="20747"/>
                  </a:lnTo>
                  <a:close/>
                  <a:moveTo>
                    <a:pt x="39764" y="119683"/>
                  </a:moveTo>
                  <a:cubicBezTo>
                    <a:pt x="43906" y="119683"/>
                    <a:pt x="47266" y="123043"/>
                    <a:pt x="47266" y="127186"/>
                  </a:cubicBezTo>
                  <a:cubicBezTo>
                    <a:pt x="47266" y="131328"/>
                    <a:pt x="43906" y="134688"/>
                    <a:pt x="39764" y="134688"/>
                  </a:cubicBezTo>
                  <a:cubicBezTo>
                    <a:pt x="35621" y="134688"/>
                    <a:pt x="32261" y="131328"/>
                    <a:pt x="32261" y="127186"/>
                  </a:cubicBezTo>
                  <a:cubicBezTo>
                    <a:pt x="32261" y="123043"/>
                    <a:pt x="35621" y="119683"/>
                    <a:pt x="39764" y="119683"/>
                  </a:cubicBezTo>
                  <a:close/>
                  <a:moveTo>
                    <a:pt x="67034" y="119683"/>
                  </a:moveTo>
                  <a:cubicBezTo>
                    <a:pt x="71177" y="119683"/>
                    <a:pt x="74536" y="123043"/>
                    <a:pt x="74536" y="127186"/>
                  </a:cubicBezTo>
                  <a:cubicBezTo>
                    <a:pt x="74536" y="131328"/>
                    <a:pt x="71177" y="134688"/>
                    <a:pt x="67034" y="134688"/>
                  </a:cubicBezTo>
                  <a:cubicBezTo>
                    <a:pt x="62891" y="134688"/>
                    <a:pt x="59499" y="131328"/>
                    <a:pt x="59499" y="127186"/>
                  </a:cubicBezTo>
                  <a:cubicBezTo>
                    <a:pt x="59499" y="123043"/>
                    <a:pt x="62891" y="119683"/>
                    <a:pt x="67034" y="119683"/>
                  </a:cubicBezTo>
                  <a:close/>
                  <a:moveTo>
                    <a:pt x="0" y="1"/>
                  </a:moveTo>
                  <a:lnTo>
                    <a:pt x="0" y="131067"/>
                  </a:lnTo>
                  <a:lnTo>
                    <a:pt x="20387" y="131067"/>
                  </a:lnTo>
                  <a:cubicBezTo>
                    <a:pt x="22214" y="140103"/>
                    <a:pt x="30206" y="146921"/>
                    <a:pt x="39764" y="146921"/>
                  </a:cubicBezTo>
                  <a:cubicBezTo>
                    <a:pt x="45048" y="146921"/>
                    <a:pt x="49843" y="144833"/>
                    <a:pt x="53399" y="141441"/>
                  </a:cubicBezTo>
                  <a:cubicBezTo>
                    <a:pt x="56954" y="144833"/>
                    <a:pt x="61749" y="146921"/>
                    <a:pt x="67034" y="146921"/>
                  </a:cubicBezTo>
                  <a:cubicBezTo>
                    <a:pt x="76591" y="146921"/>
                    <a:pt x="84583" y="140103"/>
                    <a:pt x="86377" y="131067"/>
                  </a:cubicBezTo>
                  <a:lnTo>
                    <a:pt x="138243" y="131067"/>
                  </a:lnTo>
                  <a:lnTo>
                    <a:pt x="1382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4952500" y="3346775"/>
              <a:ext cx="1457325" cy="1339075"/>
            </a:xfrm>
            <a:custGeom>
              <a:avLst/>
              <a:gdLst/>
              <a:ahLst/>
              <a:cxnLst/>
              <a:rect l="l" t="t" r="r" b="b"/>
              <a:pathLst>
                <a:path w="58293" h="53563" extrusionOk="0">
                  <a:moveTo>
                    <a:pt x="23813" y="26325"/>
                  </a:moveTo>
                  <a:cubicBezTo>
                    <a:pt x="27956" y="26325"/>
                    <a:pt x="31316" y="29685"/>
                    <a:pt x="31316" y="33828"/>
                  </a:cubicBezTo>
                  <a:cubicBezTo>
                    <a:pt x="31316" y="37970"/>
                    <a:pt x="27956" y="41330"/>
                    <a:pt x="23813" y="41330"/>
                  </a:cubicBezTo>
                  <a:cubicBezTo>
                    <a:pt x="19638" y="41330"/>
                    <a:pt x="16278" y="37970"/>
                    <a:pt x="16278" y="33828"/>
                  </a:cubicBezTo>
                  <a:cubicBezTo>
                    <a:pt x="16278" y="29685"/>
                    <a:pt x="19638" y="26325"/>
                    <a:pt x="23813" y="26325"/>
                  </a:cubicBezTo>
                  <a:close/>
                  <a:moveTo>
                    <a:pt x="0" y="1"/>
                  </a:moveTo>
                  <a:lnTo>
                    <a:pt x="0" y="37709"/>
                  </a:lnTo>
                  <a:lnTo>
                    <a:pt x="4437" y="37709"/>
                  </a:lnTo>
                  <a:cubicBezTo>
                    <a:pt x="6231" y="46745"/>
                    <a:pt x="14255" y="53563"/>
                    <a:pt x="23813" y="53563"/>
                  </a:cubicBezTo>
                  <a:cubicBezTo>
                    <a:pt x="33371" y="53563"/>
                    <a:pt x="41362" y="46745"/>
                    <a:pt x="43157" y="37709"/>
                  </a:cubicBezTo>
                  <a:lnTo>
                    <a:pt x="58292" y="37709"/>
                  </a:lnTo>
                  <a:lnTo>
                    <a:pt x="58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4952500" y="2028125"/>
              <a:ext cx="1365975" cy="1012875"/>
            </a:xfrm>
            <a:custGeom>
              <a:avLst/>
              <a:gdLst/>
              <a:ahLst/>
              <a:cxnLst/>
              <a:rect l="l" t="t" r="r" b="b"/>
              <a:pathLst>
                <a:path w="54639" h="40515" extrusionOk="0">
                  <a:moveTo>
                    <a:pt x="0" y="1"/>
                  </a:moveTo>
                  <a:lnTo>
                    <a:pt x="0" y="40514"/>
                  </a:lnTo>
                  <a:lnTo>
                    <a:pt x="54639" y="40514"/>
                  </a:lnTo>
                  <a:lnTo>
                    <a:pt x="14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3299475" y="2118650"/>
              <a:ext cx="313175" cy="656500"/>
            </a:xfrm>
            <a:custGeom>
              <a:avLst/>
              <a:gdLst/>
              <a:ahLst/>
              <a:cxnLst/>
              <a:rect l="l" t="t" r="r" b="b"/>
              <a:pathLst>
                <a:path w="12527" h="26260" extrusionOk="0">
                  <a:moveTo>
                    <a:pt x="4372" y="0"/>
                  </a:moveTo>
                  <a:cubicBezTo>
                    <a:pt x="2904" y="2577"/>
                    <a:pt x="1371" y="5448"/>
                    <a:pt x="1" y="8286"/>
                  </a:cubicBezTo>
                  <a:cubicBezTo>
                    <a:pt x="4372" y="17028"/>
                    <a:pt x="6329" y="22573"/>
                    <a:pt x="7177" y="26259"/>
                  </a:cubicBezTo>
                  <a:cubicBezTo>
                    <a:pt x="10309" y="25118"/>
                    <a:pt x="12527" y="22117"/>
                    <a:pt x="12527" y="18594"/>
                  </a:cubicBezTo>
                  <a:cubicBezTo>
                    <a:pt x="12527" y="16343"/>
                    <a:pt x="9395" y="9003"/>
                    <a:pt x="4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2484800" y="2115375"/>
              <a:ext cx="703800" cy="1134400"/>
            </a:xfrm>
            <a:custGeom>
              <a:avLst/>
              <a:gdLst/>
              <a:ahLst/>
              <a:cxnLst/>
              <a:rect l="l" t="t" r="r" b="b"/>
              <a:pathLst>
                <a:path w="28152" h="45376" extrusionOk="0">
                  <a:moveTo>
                    <a:pt x="14093" y="1"/>
                  </a:moveTo>
                  <a:cubicBezTo>
                    <a:pt x="12625" y="2513"/>
                    <a:pt x="10961" y="5416"/>
                    <a:pt x="9330" y="8482"/>
                  </a:cubicBezTo>
                  <a:cubicBezTo>
                    <a:pt x="686" y="24596"/>
                    <a:pt x="1" y="30011"/>
                    <a:pt x="1" y="31283"/>
                  </a:cubicBezTo>
                  <a:cubicBezTo>
                    <a:pt x="1" y="39047"/>
                    <a:pt x="6329" y="45375"/>
                    <a:pt x="14093" y="45375"/>
                  </a:cubicBezTo>
                  <a:cubicBezTo>
                    <a:pt x="21856" y="45375"/>
                    <a:pt x="28152" y="39047"/>
                    <a:pt x="28152" y="31283"/>
                  </a:cubicBezTo>
                  <a:cubicBezTo>
                    <a:pt x="28152" y="30011"/>
                    <a:pt x="27499" y="24596"/>
                    <a:pt x="18822" y="8482"/>
                  </a:cubicBezTo>
                  <a:cubicBezTo>
                    <a:pt x="17191" y="5416"/>
                    <a:pt x="15560" y="2513"/>
                    <a:pt x="140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3" name="Google Shape;1313;p53"/>
          <p:cNvSpPr/>
          <p:nvPr/>
        </p:nvSpPr>
        <p:spPr>
          <a:xfrm>
            <a:off x="1772050" y="3004325"/>
            <a:ext cx="306834" cy="457202"/>
          </a:xfrm>
          <a:custGeom>
            <a:avLst/>
            <a:gdLst/>
            <a:ahLst/>
            <a:cxnLst/>
            <a:rect l="l" t="t" r="r" b="b"/>
            <a:pathLst>
              <a:path w="140267" h="208768" extrusionOk="0">
                <a:moveTo>
                  <a:pt x="118900" y="0"/>
                </a:moveTo>
                <a:lnTo>
                  <a:pt x="112148" y="9949"/>
                </a:lnTo>
                <a:lnTo>
                  <a:pt x="99491" y="881"/>
                </a:lnTo>
                <a:lnTo>
                  <a:pt x="50790" y="68632"/>
                </a:lnTo>
                <a:lnTo>
                  <a:pt x="63773" y="77961"/>
                </a:lnTo>
                <a:lnTo>
                  <a:pt x="57640" y="86508"/>
                </a:lnTo>
                <a:lnTo>
                  <a:pt x="67589" y="93619"/>
                </a:lnTo>
                <a:lnTo>
                  <a:pt x="73722" y="85073"/>
                </a:lnTo>
                <a:lnTo>
                  <a:pt x="86444" y="94174"/>
                </a:lnTo>
                <a:lnTo>
                  <a:pt x="98643" y="77211"/>
                </a:lnTo>
                <a:cubicBezTo>
                  <a:pt x="102623" y="84616"/>
                  <a:pt x="104711" y="93032"/>
                  <a:pt x="104711" y="101709"/>
                </a:cubicBezTo>
                <a:cubicBezTo>
                  <a:pt x="104678" y="112310"/>
                  <a:pt x="101481" y="122520"/>
                  <a:pt x="95642" y="131099"/>
                </a:cubicBezTo>
                <a:lnTo>
                  <a:pt x="90391" y="125750"/>
                </a:lnTo>
                <a:lnTo>
                  <a:pt x="61261" y="125750"/>
                </a:lnTo>
                <a:lnTo>
                  <a:pt x="61261" y="150410"/>
                </a:lnTo>
                <a:lnTo>
                  <a:pt x="42668" y="143332"/>
                </a:lnTo>
                <a:lnTo>
                  <a:pt x="53465" y="115833"/>
                </a:lnTo>
                <a:lnTo>
                  <a:pt x="65404" y="120661"/>
                </a:lnTo>
                <a:lnTo>
                  <a:pt x="70003" y="109342"/>
                </a:lnTo>
                <a:lnTo>
                  <a:pt x="35067" y="95217"/>
                </a:lnTo>
                <a:lnTo>
                  <a:pt x="30468" y="106536"/>
                </a:lnTo>
                <a:lnTo>
                  <a:pt x="42146" y="111234"/>
                </a:lnTo>
                <a:lnTo>
                  <a:pt x="26782" y="150378"/>
                </a:lnTo>
                <a:lnTo>
                  <a:pt x="61261" y="163458"/>
                </a:lnTo>
                <a:lnTo>
                  <a:pt x="61261" y="172135"/>
                </a:lnTo>
                <a:lnTo>
                  <a:pt x="1" y="172135"/>
                </a:lnTo>
                <a:lnTo>
                  <a:pt x="1" y="208767"/>
                </a:lnTo>
                <a:lnTo>
                  <a:pt x="139353" y="208767"/>
                </a:lnTo>
                <a:lnTo>
                  <a:pt x="139353" y="175756"/>
                </a:lnTo>
                <a:lnTo>
                  <a:pt x="120629" y="156641"/>
                </a:lnTo>
                <a:cubicBezTo>
                  <a:pt x="133057" y="141374"/>
                  <a:pt x="139940" y="122324"/>
                  <a:pt x="140103" y="102394"/>
                </a:cubicBezTo>
                <a:cubicBezTo>
                  <a:pt x="140266" y="81908"/>
                  <a:pt x="133351" y="62304"/>
                  <a:pt x="120564" y="46712"/>
                </a:cubicBezTo>
                <a:lnTo>
                  <a:pt x="135145" y="26422"/>
                </a:lnTo>
                <a:lnTo>
                  <a:pt x="122097" y="17060"/>
                </a:lnTo>
                <a:lnTo>
                  <a:pt x="129045" y="6850"/>
                </a:lnTo>
                <a:lnTo>
                  <a:pt x="1189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53"/>
          <p:cNvGrpSpPr/>
          <p:nvPr/>
        </p:nvGrpSpPr>
        <p:grpSpPr>
          <a:xfrm>
            <a:off x="4343375" y="3004325"/>
            <a:ext cx="457202" cy="457202"/>
            <a:chOff x="1190625" y="238125"/>
            <a:chExt cx="5219200" cy="5219200"/>
          </a:xfrm>
        </p:grpSpPr>
        <p:sp>
          <p:nvSpPr>
            <p:cNvPr id="1315" name="Google Shape;1315;p53"/>
            <p:cNvSpPr/>
            <p:nvPr/>
          </p:nvSpPr>
          <p:spPr>
            <a:xfrm>
              <a:off x="2903150" y="3837725"/>
              <a:ext cx="1533175" cy="1619600"/>
            </a:xfrm>
            <a:custGeom>
              <a:avLst/>
              <a:gdLst/>
              <a:ahLst/>
              <a:cxnLst/>
              <a:rect l="l" t="t" r="r" b="b"/>
              <a:pathLst>
                <a:path w="61327" h="64784" extrusionOk="0">
                  <a:moveTo>
                    <a:pt x="1" y="0"/>
                  </a:moveTo>
                  <a:lnTo>
                    <a:pt x="1" y="64783"/>
                  </a:lnTo>
                  <a:lnTo>
                    <a:pt x="61326" y="64783"/>
                  </a:lnTo>
                  <a:cubicBezTo>
                    <a:pt x="48245" y="54475"/>
                    <a:pt x="39862" y="38492"/>
                    <a:pt x="39862" y="20616"/>
                  </a:cubicBezTo>
                  <a:cubicBezTo>
                    <a:pt x="39862" y="14581"/>
                    <a:pt x="41526" y="7503"/>
                    <a:pt x="44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4384" y="25770"/>
                  </a:moveTo>
                  <a:cubicBezTo>
                    <a:pt x="125750" y="25770"/>
                    <a:pt x="143136" y="43156"/>
                    <a:pt x="143136" y="64522"/>
                  </a:cubicBezTo>
                  <a:cubicBezTo>
                    <a:pt x="143136" y="85888"/>
                    <a:pt x="125750" y="103274"/>
                    <a:pt x="104384" y="103274"/>
                  </a:cubicBezTo>
                  <a:cubicBezTo>
                    <a:pt x="83018" y="103274"/>
                    <a:pt x="65631" y="85888"/>
                    <a:pt x="65631" y="64522"/>
                  </a:cubicBezTo>
                  <a:cubicBezTo>
                    <a:pt x="65631" y="43156"/>
                    <a:pt x="83018" y="25770"/>
                    <a:pt x="104384" y="25770"/>
                  </a:cubicBezTo>
                  <a:close/>
                  <a:moveTo>
                    <a:pt x="132208" y="0"/>
                  </a:moveTo>
                  <a:lnTo>
                    <a:pt x="132208" y="23095"/>
                  </a:lnTo>
                  <a:lnTo>
                    <a:pt x="104384" y="815"/>
                  </a:lnTo>
                  <a:lnTo>
                    <a:pt x="0" y="85170"/>
                  </a:lnTo>
                  <a:lnTo>
                    <a:pt x="6752" y="94728"/>
                  </a:lnTo>
                  <a:lnTo>
                    <a:pt x="24595" y="80441"/>
                  </a:lnTo>
                  <a:lnTo>
                    <a:pt x="24595" y="196535"/>
                  </a:lnTo>
                  <a:lnTo>
                    <a:pt x="6133" y="196535"/>
                  </a:lnTo>
                  <a:lnTo>
                    <a:pt x="6133" y="208767"/>
                  </a:lnTo>
                  <a:lnTo>
                    <a:pt x="56269" y="208767"/>
                  </a:lnTo>
                  <a:lnTo>
                    <a:pt x="56269" y="131752"/>
                  </a:lnTo>
                  <a:lnTo>
                    <a:pt x="117497" y="131752"/>
                  </a:lnTo>
                  <a:cubicBezTo>
                    <a:pt x="121150" y="123434"/>
                    <a:pt x="125456" y="115116"/>
                    <a:pt x="129501" y="107548"/>
                  </a:cubicBezTo>
                  <a:cubicBezTo>
                    <a:pt x="139189" y="89542"/>
                    <a:pt x="148681" y="74439"/>
                    <a:pt x="149105" y="73786"/>
                  </a:cubicBezTo>
                  <a:lnTo>
                    <a:pt x="164600" y="49191"/>
                  </a:lnTo>
                  <a:lnTo>
                    <a:pt x="180127" y="73786"/>
                  </a:lnTo>
                  <a:cubicBezTo>
                    <a:pt x="180290" y="74047"/>
                    <a:pt x="181823" y="76526"/>
                    <a:pt x="184237" y="80473"/>
                  </a:cubicBezTo>
                  <a:lnTo>
                    <a:pt x="202015" y="94728"/>
                  </a:lnTo>
                  <a:lnTo>
                    <a:pt x="208767" y="85170"/>
                  </a:lnTo>
                  <a:lnTo>
                    <a:pt x="174940" y="57346"/>
                  </a:lnTo>
                  <a:lnTo>
                    <a:pt x="174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3137200" y="1188175"/>
              <a:ext cx="1326025" cy="1326025"/>
            </a:xfrm>
            <a:custGeom>
              <a:avLst/>
              <a:gdLst/>
              <a:ahLst/>
              <a:cxnLst/>
              <a:rect l="l" t="t" r="r" b="b"/>
              <a:pathLst>
                <a:path w="53041" h="53041" extrusionOk="0">
                  <a:moveTo>
                    <a:pt x="32653" y="9819"/>
                  </a:moveTo>
                  <a:lnTo>
                    <a:pt x="32653" y="20420"/>
                  </a:lnTo>
                  <a:lnTo>
                    <a:pt x="43222" y="20420"/>
                  </a:lnTo>
                  <a:lnTo>
                    <a:pt x="43222" y="32653"/>
                  </a:lnTo>
                  <a:lnTo>
                    <a:pt x="32653" y="32653"/>
                  </a:lnTo>
                  <a:lnTo>
                    <a:pt x="32653" y="43221"/>
                  </a:lnTo>
                  <a:lnTo>
                    <a:pt x="20421" y="43221"/>
                  </a:lnTo>
                  <a:lnTo>
                    <a:pt x="20421" y="32653"/>
                  </a:lnTo>
                  <a:lnTo>
                    <a:pt x="9819" y="32653"/>
                  </a:lnTo>
                  <a:lnTo>
                    <a:pt x="9819" y="20420"/>
                  </a:lnTo>
                  <a:lnTo>
                    <a:pt x="20421" y="20420"/>
                  </a:lnTo>
                  <a:lnTo>
                    <a:pt x="20421" y="9819"/>
                  </a:lnTo>
                  <a:close/>
                  <a:moveTo>
                    <a:pt x="26521" y="0"/>
                  </a:moveTo>
                  <a:cubicBezTo>
                    <a:pt x="11907" y="0"/>
                    <a:pt x="1" y="11906"/>
                    <a:pt x="1" y="26520"/>
                  </a:cubicBezTo>
                  <a:cubicBezTo>
                    <a:pt x="1" y="41166"/>
                    <a:pt x="11907" y="53040"/>
                    <a:pt x="26521" y="53040"/>
                  </a:cubicBezTo>
                  <a:cubicBezTo>
                    <a:pt x="41134" y="53040"/>
                    <a:pt x="53041" y="41166"/>
                    <a:pt x="53041" y="26520"/>
                  </a:cubicBezTo>
                  <a:cubicBezTo>
                    <a:pt x="53041" y="11906"/>
                    <a:pt x="41134" y="0"/>
                    <a:pt x="26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4201425" y="2023225"/>
              <a:ext cx="2208400" cy="3434100"/>
            </a:xfrm>
            <a:custGeom>
              <a:avLst/>
              <a:gdLst/>
              <a:ahLst/>
              <a:cxnLst/>
              <a:rect l="l" t="t" r="r" b="b"/>
              <a:pathLst>
                <a:path w="88336" h="137364" extrusionOk="0">
                  <a:moveTo>
                    <a:pt x="44168" y="1"/>
                  </a:moveTo>
                  <a:cubicBezTo>
                    <a:pt x="44168" y="1"/>
                    <a:pt x="30533" y="21628"/>
                    <a:pt x="20551" y="40189"/>
                  </a:cubicBezTo>
                  <a:cubicBezTo>
                    <a:pt x="6916" y="65534"/>
                    <a:pt x="1" y="83377"/>
                    <a:pt x="1" y="93228"/>
                  </a:cubicBezTo>
                  <a:cubicBezTo>
                    <a:pt x="1" y="117563"/>
                    <a:pt x="19801" y="137363"/>
                    <a:pt x="44168" y="137363"/>
                  </a:cubicBezTo>
                  <a:cubicBezTo>
                    <a:pt x="68535" y="137363"/>
                    <a:pt x="88335" y="117563"/>
                    <a:pt x="88335" y="93228"/>
                  </a:cubicBezTo>
                  <a:cubicBezTo>
                    <a:pt x="88335" y="83377"/>
                    <a:pt x="81420" y="65534"/>
                    <a:pt x="67785" y="40189"/>
                  </a:cubicBezTo>
                  <a:cubicBezTo>
                    <a:pt x="57803" y="21628"/>
                    <a:pt x="44168" y="1"/>
                    <a:pt x="44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53"/>
          <p:cNvGrpSpPr/>
          <p:nvPr/>
        </p:nvGrpSpPr>
        <p:grpSpPr>
          <a:xfrm>
            <a:off x="6964270" y="2981541"/>
            <a:ext cx="508350" cy="502749"/>
            <a:chOff x="1190625" y="269100"/>
            <a:chExt cx="5219200" cy="5167000"/>
          </a:xfrm>
        </p:grpSpPr>
        <p:sp>
          <p:nvSpPr>
            <p:cNvPr id="1320" name="Google Shape;1320;p53"/>
            <p:cNvSpPr/>
            <p:nvPr/>
          </p:nvSpPr>
          <p:spPr>
            <a:xfrm>
              <a:off x="3830375" y="271550"/>
              <a:ext cx="1172700" cy="1306450"/>
            </a:xfrm>
            <a:custGeom>
              <a:avLst/>
              <a:gdLst/>
              <a:ahLst/>
              <a:cxnLst/>
              <a:rect l="l" t="t" r="r" b="b"/>
              <a:pathLst>
                <a:path w="46908" h="52258" extrusionOk="0">
                  <a:moveTo>
                    <a:pt x="1" y="0"/>
                  </a:moveTo>
                  <a:cubicBezTo>
                    <a:pt x="7895" y="6622"/>
                    <a:pt x="14679" y="14973"/>
                    <a:pt x="20062" y="24759"/>
                  </a:cubicBezTo>
                  <a:cubicBezTo>
                    <a:pt x="24661" y="33110"/>
                    <a:pt x="28217" y="42406"/>
                    <a:pt x="30631" y="52257"/>
                  </a:cubicBezTo>
                  <a:lnTo>
                    <a:pt x="33762" y="52257"/>
                  </a:lnTo>
                  <a:cubicBezTo>
                    <a:pt x="35948" y="48180"/>
                    <a:pt x="37318" y="45701"/>
                    <a:pt x="37481" y="45407"/>
                  </a:cubicBezTo>
                  <a:lnTo>
                    <a:pt x="46908" y="28380"/>
                  </a:lnTo>
                  <a:cubicBezTo>
                    <a:pt x="34871" y="14223"/>
                    <a:pt x="18431" y="41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2435875" y="414250"/>
              <a:ext cx="768225" cy="1163750"/>
            </a:xfrm>
            <a:custGeom>
              <a:avLst/>
              <a:gdLst/>
              <a:ahLst/>
              <a:cxnLst/>
              <a:rect l="l" t="t" r="r" b="b"/>
              <a:pathLst>
                <a:path w="30729" h="46550" extrusionOk="0">
                  <a:moveTo>
                    <a:pt x="30728" y="1"/>
                  </a:moveTo>
                  <a:cubicBezTo>
                    <a:pt x="21073" y="6623"/>
                    <a:pt x="12983" y="16180"/>
                    <a:pt x="7014" y="28054"/>
                  </a:cubicBezTo>
                  <a:cubicBezTo>
                    <a:pt x="4143" y="33828"/>
                    <a:pt x="1795" y="40058"/>
                    <a:pt x="1" y="46549"/>
                  </a:cubicBezTo>
                  <a:lnTo>
                    <a:pt x="30728" y="46549"/>
                  </a:lnTo>
                  <a:lnTo>
                    <a:pt x="30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3927425" y="1312925"/>
              <a:ext cx="2482400" cy="4123175"/>
            </a:xfrm>
            <a:custGeom>
              <a:avLst/>
              <a:gdLst/>
              <a:ahLst/>
              <a:cxnLst/>
              <a:rect l="l" t="t" r="r" b="b"/>
              <a:pathLst>
                <a:path w="99296" h="164927" extrusionOk="0">
                  <a:moveTo>
                    <a:pt x="55813" y="97045"/>
                  </a:moveTo>
                  <a:lnTo>
                    <a:pt x="55813" y="109669"/>
                  </a:lnTo>
                  <a:lnTo>
                    <a:pt x="68437" y="109669"/>
                  </a:lnTo>
                  <a:lnTo>
                    <a:pt x="68437" y="121901"/>
                  </a:lnTo>
                  <a:lnTo>
                    <a:pt x="55813" y="121901"/>
                  </a:lnTo>
                  <a:lnTo>
                    <a:pt x="55813" y="134493"/>
                  </a:lnTo>
                  <a:lnTo>
                    <a:pt x="43580" y="134493"/>
                  </a:lnTo>
                  <a:lnTo>
                    <a:pt x="43580" y="121901"/>
                  </a:lnTo>
                  <a:lnTo>
                    <a:pt x="30957" y="121901"/>
                  </a:lnTo>
                  <a:lnTo>
                    <a:pt x="30957" y="109669"/>
                  </a:lnTo>
                  <a:lnTo>
                    <a:pt x="43580" y="109669"/>
                  </a:lnTo>
                  <a:lnTo>
                    <a:pt x="43580" y="97045"/>
                  </a:lnTo>
                  <a:close/>
                  <a:moveTo>
                    <a:pt x="49648" y="1"/>
                  </a:moveTo>
                  <a:lnTo>
                    <a:pt x="44298" y="9689"/>
                  </a:lnTo>
                  <a:cubicBezTo>
                    <a:pt x="43841" y="10505"/>
                    <a:pt x="33207" y="29750"/>
                    <a:pt x="22377" y="52323"/>
                  </a:cubicBezTo>
                  <a:cubicBezTo>
                    <a:pt x="16832" y="63838"/>
                    <a:pt x="0" y="98904"/>
                    <a:pt x="0" y="115312"/>
                  </a:cubicBezTo>
                  <a:cubicBezTo>
                    <a:pt x="0" y="146856"/>
                    <a:pt x="28282" y="164927"/>
                    <a:pt x="49648" y="164927"/>
                  </a:cubicBezTo>
                  <a:cubicBezTo>
                    <a:pt x="77016" y="164927"/>
                    <a:pt x="99295" y="142680"/>
                    <a:pt x="99295" y="115312"/>
                  </a:cubicBezTo>
                  <a:cubicBezTo>
                    <a:pt x="99295" y="98904"/>
                    <a:pt x="82463" y="63838"/>
                    <a:pt x="76918" y="52323"/>
                  </a:cubicBezTo>
                  <a:cubicBezTo>
                    <a:pt x="66088" y="29750"/>
                    <a:pt x="55454" y="10505"/>
                    <a:pt x="54997" y="9689"/>
                  </a:cubicBezTo>
                  <a:lnTo>
                    <a:pt x="496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3509875" y="411825"/>
              <a:ext cx="769875" cy="1166175"/>
            </a:xfrm>
            <a:custGeom>
              <a:avLst/>
              <a:gdLst/>
              <a:ahLst/>
              <a:cxnLst/>
              <a:rect l="l" t="t" r="r" b="b"/>
              <a:pathLst>
                <a:path w="30795" h="46647" extrusionOk="0">
                  <a:moveTo>
                    <a:pt x="1" y="0"/>
                  </a:moveTo>
                  <a:lnTo>
                    <a:pt x="1" y="46646"/>
                  </a:lnTo>
                  <a:lnTo>
                    <a:pt x="30794" y="46646"/>
                  </a:lnTo>
                  <a:cubicBezTo>
                    <a:pt x="28706" y="38916"/>
                    <a:pt x="25803" y="31641"/>
                    <a:pt x="22182" y="25052"/>
                  </a:cubicBezTo>
                  <a:cubicBezTo>
                    <a:pt x="16409" y="14581"/>
                    <a:pt x="8841" y="60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1346375" y="3185325"/>
              <a:ext cx="1613075" cy="1320300"/>
            </a:xfrm>
            <a:custGeom>
              <a:avLst/>
              <a:gdLst/>
              <a:ahLst/>
              <a:cxnLst/>
              <a:rect l="l" t="t" r="r" b="b"/>
              <a:pathLst>
                <a:path w="64523" h="52812" extrusionOk="0">
                  <a:moveTo>
                    <a:pt x="0" y="0"/>
                  </a:moveTo>
                  <a:cubicBezTo>
                    <a:pt x="10895" y="27042"/>
                    <a:pt x="35132" y="47397"/>
                    <a:pt x="64522" y="52812"/>
                  </a:cubicBezTo>
                  <a:cubicBezTo>
                    <a:pt x="54410" y="45179"/>
                    <a:pt x="45962" y="34806"/>
                    <a:pt x="39666" y="22214"/>
                  </a:cubicBezTo>
                  <a:cubicBezTo>
                    <a:pt x="36176" y="15266"/>
                    <a:pt x="33436" y="7829"/>
                    <a:pt x="3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2333950" y="1883775"/>
              <a:ext cx="870150" cy="995750"/>
            </a:xfrm>
            <a:custGeom>
              <a:avLst/>
              <a:gdLst/>
              <a:ahLst/>
              <a:cxnLst/>
              <a:rect l="l" t="t" r="r" b="b"/>
              <a:pathLst>
                <a:path w="34806" h="39830" extrusionOk="0">
                  <a:moveTo>
                    <a:pt x="1468" y="1"/>
                  </a:moveTo>
                  <a:cubicBezTo>
                    <a:pt x="489" y="6199"/>
                    <a:pt x="0" y="12560"/>
                    <a:pt x="0" y="19051"/>
                  </a:cubicBezTo>
                  <a:cubicBezTo>
                    <a:pt x="0" y="26129"/>
                    <a:pt x="587" y="33110"/>
                    <a:pt x="1762" y="39830"/>
                  </a:cubicBezTo>
                  <a:lnTo>
                    <a:pt x="34805" y="39830"/>
                  </a:lnTo>
                  <a:lnTo>
                    <a:pt x="348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1344750" y="269100"/>
              <a:ext cx="1545375" cy="1308900"/>
            </a:xfrm>
            <a:custGeom>
              <a:avLst/>
              <a:gdLst/>
              <a:ahLst/>
              <a:cxnLst/>
              <a:rect l="l" t="t" r="r" b="b"/>
              <a:pathLst>
                <a:path w="61815" h="52356" extrusionOk="0">
                  <a:moveTo>
                    <a:pt x="61815" y="1"/>
                  </a:moveTo>
                  <a:cubicBezTo>
                    <a:pt x="33631" y="6166"/>
                    <a:pt x="10569" y="26096"/>
                    <a:pt x="0" y="52355"/>
                  </a:cubicBezTo>
                  <a:lnTo>
                    <a:pt x="31022" y="52355"/>
                  </a:lnTo>
                  <a:cubicBezTo>
                    <a:pt x="33077" y="43907"/>
                    <a:pt x="36012" y="35850"/>
                    <a:pt x="39731" y="28380"/>
                  </a:cubicBezTo>
                  <a:cubicBezTo>
                    <a:pt x="45440" y="16996"/>
                    <a:pt x="52942" y="7373"/>
                    <a:pt x="618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2448100" y="3185325"/>
              <a:ext cx="756000" cy="1120500"/>
            </a:xfrm>
            <a:custGeom>
              <a:avLst/>
              <a:gdLst/>
              <a:ahLst/>
              <a:cxnLst/>
              <a:rect l="l" t="t" r="r" b="b"/>
              <a:pathLst>
                <a:path w="30240" h="44820" extrusionOk="0">
                  <a:moveTo>
                    <a:pt x="1" y="0"/>
                  </a:moveTo>
                  <a:cubicBezTo>
                    <a:pt x="1730" y="5872"/>
                    <a:pt x="3915" y="11482"/>
                    <a:pt x="6525" y="16734"/>
                  </a:cubicBezTo>
                  <a:cubicBezTo>
                    <a:pt x="12494" y="28608"/>
                    <a:pt x="20584" y="38165"/>
                    <a:pt x="30239" y="44820"/>
                  </a:cubicBezTo>
                  <a:lnTo>
                    <a:pt x="30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3509875" y="3185325"/>
              <a:ext cx="386575" cy="1123775"/>
            </a:xfrm>
            <a:custGeom>
              <a:avLst/>
              <a:gdLst/>
              <a:ahLst/>
              <a:cxnLst/>
              <a:rect l="l" t="t" r="r" b="b"/>
              <a:pathLst>
                <a:path w="15463" h="44951" extrusionOk="0">
                  <a:moveTo>
                    <a:pt x="1" y="0"/>
                  </a:moveTo>
                  <a:lnTo>
                    <a:pt x="1" y="44950"/>
                  </a:lnTo>
                  <a:cubicBezTo>
                    <a:pt x="1534" y="43907"/>
                    <a:pt x="3035" y="42765"/>
                    <a:pt x="4470" y="41591"/>
                  </a:cubicBezTo>
                  <a:cubicBezTo>
                    <a:pt x="4470" y="41199"/>
                    <a:pt x="4470" y="40808"/>
                    <a:pt x="4470" y="40416"/>
                  </a:cubicBezTo>
                  <a:cubicBezTo>
                    <a:pt x="4470" y="29945"/>
                    <a:pt x="9232" y="15136"/>
                    <a:pt x="15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1190625" y="1883775"/>
              <a:ext cx="876675" cy="995750"/>
            </a:xfrm>
            <a:custGeom>
              <a:avLst/>
              <a:gdLst/>
              <a:ahLst/>
              <a:cxnLst/>
              <a:rect l="l" t="t" r="r" b="b"/>
              <a:pathLst>
                <a:path w="35067" h="39830" extrusionOk="0">
                  <a:moveTo>
                    <a:pt x="2316" y="1"/>
                  </a:moveTo>
                  <a:cubicBezTo>
                    <a:pt x="815" y="6394"/>
                    <a:pt x="0" y="13016"/>
                    <a:pt x="0" y="19866"/>
                  </a:cubicBezTo>
                  <a:cubicBezTo>
                    <a:pt x="0" y="26717"/>
                    <a:pt x="815" y="33404"/>
                    <a:pt x="2316" y="39830"/>
                  </a:cubicBezTo>
                  <a:lnTo>
                    <a:pt x="35066" y="39830"/>
                  </a:lnTo>
                  <a:cubicBezTo>
                    <a:pt x="34023" y="33045"/>
                    <a:pt x="33468" y="26097"/>
                    <a:pt x="33468" y="19051"/>
                  </a:cubicBezTo>
                  <a:cubicBezTo>
                    <a:pt x="33468" y="12592"/>
                    <a:pt x="33925" y="6231"/>
                    <a:pt x="34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3509875" y="1883775"/>
              <a:ext cx="865275" cy="995750"/>
            </a:xfrm>
            <a:custGeom>
              <a:avLst/>
              <a:gdLst/>
              <a:ahLst/>
              <a:cxnLst/>
              <a:rect l="l" t="t" r="r" b="b"/>
              <a:pathLst>
                <a:path w="34611" h="39830" extrusionOk="0">
                  <a:moveTo>
                    <a:pt x="1" y="1"/>
                  </a:moveTo>
                  <a:lnTo>
                    <a:pt x="1" y="39830"/>
                  </a:lnTo>
                  <a:lnTo>
                    <a:pt x="20747" y="39830"/>
                  </a:lnTo>
                  <a:cubicBezTo>
                    <a:pt x="23161" y="34447"/>
                    <a:pt x="25640" y="29196"/>
                    <a:pt x="28054" y="24205"/>
                  </a:cubicBezTo>
                  <a:cubicBezTo>
                    <a:pt x="30272" y="19540"/>
                    <a:pt x="32490" y="15039"/>
                    <a:pt x="34611" y="10798"/>
                  </a:cubicBezTo>
                  <a:cubicBezTo>
                    <a:pt x="34382" y="7145"/>
                    <a:pt x="33958" y="3556"/>
                    <a:pt x="33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4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graphicFrame>
        <p:nvGraphicFramePr>
          <p:cNvPr id="1336" name="Google Shape;1336;p54"/>
          <p:cNvGraphicFramePr/>
          <p:nvPr/>
        </p:nvGraphicFramePr>
        <p:xfrm>
          <a:off x="1628775" y="2000300"/>
          <a:ext cx="5900025" cy="1982105"/>
        </p:xfrm>
        <a:graphic>
          <a:graphicData uri="http://schemas.openxmlformats.org/drawingml/2006/table">
            <a:tbl>
              <a:tblPr>
                <a:noFill/>
                <a:tableStyleId>{01059E24-E0FC-4B3B-BDD5-F2D2A85DBBA0}</a:tableStyleId>
              </a:tblPr>
              <a:tblGrid>
                <a:gridCol w="196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Folic acid</a:t>
                      </a:r>
                      <a:endParaRPr sz="2200">
                        <a:solidFill>
                          <a:schemeClr val="accent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Much water</a:t>
                      </a:r>
                      <a:endParaRPr sz="2200">
                        <a:solidFill>
                          <a:schemeClr val="accent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Do sport</a:t>
                      </a:r>
                      <a:endParaRPr sz="2200">
                        <a:solidFill>
                          <a:schemeClr val="accent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D404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It’s the closest planet to the Sun</a:t>
                      </a:r>
                      <a:endParaRPr sz="16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It has very high temperatures</a:t>
                      </a:r>
                      <a:endParaRPr sz="16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Mars is actually a very cold place</a:t>
                      </a:r>
                      <a:endParaRPr sz="16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D404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It’s the smallest planet of them all</a:t>
                      </a:r>
                      <a:endParaRPr sz="16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Venus has a beautiful name</a:t>
                      </a:r>
                      <a:endParaRPr sz="16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Mars it's full of iron oxide dust</a:t>
                      </a:r>
                      <a:endParaRPr sz="16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D404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37" name="Google Shape;1337;p54"/>
          <p:cNvGrpSpPr/>
          <p:nvPr/>
        </p:nvGrpSpPr>
        <p:grpSpPr>
          <a:xfrm>
            <a:off x="2406049" y="1457016"/>
            <a:ext cx="467118" cy="457263"/>
            <a:chOff x="1190625" y="289500"/>
            <a:chExt cx="5219200" cy="5114800"/>
          </a:xfrm>
        </p:grpSpPr>
        <p:sp>
          <p:nvSpPr>
            <p:cNvPr id="1338" name="Google Shape;1338;p54"/>
            <p:cNvSpPr/>
            <p:nvPr/>
          </p:nvSpPr>
          <p:spPr>
            <a:xfrm>
              <a:off x="4408550" y="311500"/>
              <a:ext cx="1814525" cy="1566600"/>
            </a:xfrm>
            <a:custGeom>
              <a:avLst/>
              <a:gdLst/>
              <a:ahLst/>
              <a:cxnLst/>
              <a:rect l="l" t="t" r="r" b="b"/>
              <a:pathLst>
                <a:path w="72581" h="62664" extrusionOk="0">
                  <a:moveTo>
                    <a:pt x="1" y="1"/>
                  </a:moveTo>
                  <a:lnTo>
                    <a:pt x="1" y="1"/>
                  </a:lnTo>
                  <a:cubicBezTo>
                    <a:pt x="14419" y="15756"/>
                    <a:pt x="25184" y="34643"/>
                    <a:pt x="31610" y="55716"/>
                  </a:cubicBezTo>
                  <a:lnTo>
                    <a:pt x="31283" y="55813"/>
                  </a:lnTo>
                  <a:cubicBezTo>
                    <a:pt x="33860" y="57444"/>
                    <a:pt x="36307" y="59402"/>
                    <a:pt x="38525" y="61620"/>
                  </a:cubicBezTo>
                  <a:cubicBezTo>
                    <a:pt x="38851" y="61946"/>
                    <a:pt x="39177" y="62305"/>
                    <a:pt x="39536" y="62664"/>
                  </a:cubicBezTo>
                  <a:lnTo>
                    <a:pt x="72580" y="62664"/>
                  </a:lnTo>
                  <a:cubicBezTo>
                    <a:pt x="67426" y="49746"/>
                    <a:pt x="59630" y="37872"/>
                    <a:pt x="49485" y="27728"/>
                  </a:cubicBezTo>
                  <a:cubicBezTo>
                    <a:pt x="35622" y="13897"/>
                    <a:pt x="18562" y="440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4"/>
            <p:cNvSpPr/>
            <p:nvPr/>
          </p:nvSpPr>
          <p:spPr>
            <a:xfrm>
              <a:off x="1377350" y="312325"/>
              <a:ext cx="1811250" cy="1565775"/>
            </a:xfrm>
            <a:custGeom>
              <a:avLst/>
              <a:gdLst/>
              <a:ahLst/>
              <a:cxnLst/>
              <a:rect l="l" t="t" r="r" b="b"/>
              <a:pathLst>
                <a:path w="72450" h="62631" extrusionOk="0">
                  <a:moveTo>
                    <a:pt x="72450" y="0"/>
                  </a:moveTo>
                  <a:lnTo>
                    <a:pt x="72450" y="0"/>
                  </a:lnTo>
                  <a:cubicBezTo>
                    <a:pt x="53922" y="4437"/>
                    <a:pt x="36927" y="13896"/>
                    <a:pt x="23096" y="27695"/>
                  </a:cubicBezTo>
                  <a:cubicBezTo>
                    <a:pt x="12951" y="37839"/>
                    <a:pt x="5155" y="49713"/>
                    <a:pt x="1" y="62631"/>
                  </a:cubicBezTo>
                  <a:lnTo>
                    <a:pt x="32980" y="62631"/>
                  </a:lnTo>
                  <a:cubicBezTo>
                    <a:pt x="33306" y="62272"/>
                    <a:pt x="33632" y="61913"/>
                    <a:pt x="33991" y="61587"/>
                  </a:cubicBezTo>
                  <a:cubicBezTo>
                    <a:pt x="36209" y="59369"/>
                    <a:pt x="38623" y="57411"/>
                    <a:pt x="41232" y="55780"/>
                  </a:cubicBezTo>
                  <a:lnTo>
                    <a:pt x="40841" y="55683"/>
                  </a:lnTo>
                  <a:cubicBezTo>
                    <a:pt x="47300" y="34610"/>
                    <a:pt x="58064" y="15756"/>
                    <a:pt x="7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2229550" y="1854425"/>
              <a:ext cx="3139700" cy="2602275"/>
            </a:xfrm>
            <a:custGeom>
              <a:avLst/>
              <a:gdLst/>
              <a:ahLst/>
              <a:cxnLst/>
              <a:rect l="l" t="t" r="r" b="b"/>
              <a:pathLst>
                <a:path w="125588" h="104091" extrusionOk="0">
                  <a:moveTo>
                    <a:pt x="62435" y="30892"/>
                  </a:moveTo>
                  <a:lnTo>
                    <a:pt x="67589" y="39079"/>
                  </a:lnTo>
                  <a:cubicBezTo>
                    <a:pt x="71145" y="44722"/>
                    <a:pt x="77081" y="54998"/>
                    <a:pt x="77081" y="60641"/>
                  </a:cubicBezTo>
                  <a:cubicBezTo>
                    <a:pt x="77081" y="68731"/>
                    <a:pt x="70492" y="75287"/>
                    <a:pt x="62435" y="75287"/>
                  </a:cubicBezTo>
                  <a:cubicBezTo>
                    <a:pt x="54345" y="75287"/>
                    <a:pt x="47756" y="68731"/>
                    <a:pt x="47756" y="60641"/>
                  </a:cubicBezTo>
                  <a:cubicBezTo>
                    <a:pt x="47756" y="54998"/>
                    <a:pt x="53693" y="44722"/>
                    <a:pt x="57249" y="39079"/>
                  </a:cubicBezTo>
                  <a:lnTo>
                    <a:pt x="62435" y="30892"/>
                  </a:lnTo>
                  <a:close/>
                  <a:moveTo>
                    <a:pt x="29195" y="1"/>
                  </a:moveTo>
                  <a:cubicBezTo>
                    <a:pt x="21367" y="1"/>
                    <a:pt x="14060" y="3034"/>
                    <a:pt x="8547" y="8547"/>
                  </a:cubicBezTo>
                  <a:cubicBezTo>
                    <a:pt x="3034" y="14060"/>
                    <a:pt x="1" y="21399"/>
                    <a:pt x="1" y="29195"/>
                  </a:cubicBezTo>
                  <a:cubicBezTo>
                    <a:pt x="1" y="36991"/>
                    <a:pt x="3034" y="44331"/>
                    <a:pt x="8547" y="49844"/>
                  </a:cubicBezTo>
                  <a:lnTo>
                    <a:pt x="62794" y="104091"/>
                  </a:lnTo>
                  <a:lnTo>
                    <a:pt x="117008" y="49844"/>
                  </a:lnTo>
                  <a:cubicBezTo>
                    <a:pt x="122521" y="44331"/>
                    <a:pt x="125587" y="36991"/>
                    <a:pt x="125587" y="29195"/>
                  </a:cubicBezTo>
                  <a:cubicBezTo>
                    <a:pt x="125587" y="21399"/>
                    <a:pt x="122521" y="14060"/>
                    <a:pt x="117008" y="8547"/>
                  </a:cubicBezTo>
                  <a:cubicBezTo>
                    <a:pt x="111495" y="3034"/>
                    <a:pt x="104189" y="1"/>
                    <a:pt x="96392" y="1"/>
                  </a:cubicBezTo>
                  <a:cubicBezTo>
                    <a:pt x="88596" y="1"/>
                    <a:pt x="81257" y="3034"/>
                    <a:pt x="75744" y="8547"/>
                  </a:cubicBezTo>
                  <a:lnTo>
                    <a:pt x="62794" y="21497"/>
                  </a:lnTo>
                  <a:lnTo>
                    <a:pt x="49811" y="8547"/>
                  </a:lnTo>
                  <a:cubicBezTo>
                    <a:pt x="44298" y="3034"/>
                    <a:pt x="36992" y="1"/>
                    <a:pt x="29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2769425" y="289500"/>
              <a:ext cx="876675" cy="1520100"/>
            </a:xfrm>
            <a:custGeom>
              <a:avLst/>
              <a:gdLst/>
              <a:ahLst/>
              <a:cxnLst/>
              <a:rect l="l" t="t" r="r" b="b"/>
              <a:pathLst>
                <a:path w="35067" h="60804" extrusionOk="0">
                  <a:moveTo>
                    <a:pt x="35066" y="0"/>
                  </a:moveTo>
                  <a:cubicBezTo>
                    <a:pt x="19539" y="13929"/>
                    <a:pt x="7600" y="31283"/>
                    <a:pt x="0" y="51050"/>
                  </a:cubicBezTo>
                  <a:lnTo>
                    <a:pt x="0" y="51050"/>
                  </a:lnTo>
                  <a:cubicBezTo>
                    <a:pt x="2479" y="50593"/>
                    <a:pt x="5024" y="50365"/>
                    <a:pt x="7600" y="50365"/>
                  </a:cubicBezTo>
                  <a:cubicBezTo>
                    <a:pt x="17811" y="50365"/>
                    <a:pt x="27499" y="54051"/>
                    <a:pt x="35066" y="60803"/>
                  </a:cubicBezTo>
                  <a:lnTo>
                    <a:pt x="350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3951875" y="289500"/>
              <a:ext cx="875875" cy="1520100"/>
            </a:xfrm>
            <a:custGeom>
              <a:avLst/>
              <a:gdLst/>
              <a:ahLst/>
              <a:cxnLst/>
              <a:rect l="l" t="t" r="r" b="b"/>
              <a:pathLst>
                <a:path w="35035" h="60804" extrusionOk="0">
                  <a:moveTo>
                    <a:pt x="1" y="0"/>
                  </a:moveTo>
                  <a:lnTo>
                    <a:pt x="1" y="60803"/>
                  </a:lnTo>
                  <a:cubicBezTo>
                    <a:pt x="7601" y="54051"/>
                    <a:pt x="17257" y="50365"/>
                    <a:pt x="27499" y="50365"/>
                  </a:cubicBezTo>
                  <a:cubicBezTo>
                    <a:pt x="30044" y="50365"/>
                    <a:pt x="32555" y="50593"/>
                    <a:pt x="35035" y="51050"/>
                  </a:cubicBezTo>
                  <a:cubicBezTo>
                    <a:pt x="27434" y="31283"/>
                    <a:pt x="15528" y="1392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3951875" y="3822225"/>
              <a:ext cx="959875" cy="1582075"/>
            </a:xfrm>
            <a:custGeom>
              <a:avLst/>
              <a:gdLst/>
              <a:ahLst/>
              <a:cxnLst/>
              <a:rect l="l" t="t" r="r" b="b"/>
              <a:pathLst>
                <a:path w="38395" h="63283" extrusionOk="0">
                  <a:moveTo>
                    <a:pt x="36568" y="0"/>
                  </a:moveTo>
                  <a:lnTo>
                    <a:pt x="1" y="36535"/>
                  </a:lnTo>
                  <a:lnTo>
                    <a:pt x="1" y="63283"/>
                  </a:lnTo>
                  <a:cubicBezTo>
                    <a:pt x="19214" y="45668"/>
                    <a:pt x="32066" y="24465"/>
                    <a:pt x="38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2689500" y="3822225"/>
              <a:ext cx="956600" cy="1582075"/>
            </a:xfrm>
            <a:custGeom>
              <a:avLst/>
              <a:gdLst/>
              <a:ahLst/>
              <a:cxnLst/>
              <a:rect l="l" t="t" r="r" b="b"/>
              <a:pathLst>
                <a:path w="38264" h="63283" extrusionOk="0">
                  <a:moveTo>
                    <a:pt x="0" y="0"/>
                  </a:moveTo>
                  <a:cubicBezTo>
                    <a:pt x="2838" y="10439"/>
                    <a:pt x="6883" y="20518"/>
                    <a:pt x="12168" y="30076"/>
                  </a:cubicBezTo>
                  <a:cubicBezTo>
                    <a:pt x="19083" y="42537"/>
                    <a:pt x="27825" y="53660"/>
                    <a:pt x="38263" y="63283"/>
                  </a:cubicBezTo>
                  <a:lnTo>
                    <a:pt x="38263" y="36535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3729250" y="3222825"/>
              <a:ext cx="121525" cy="207975"/>
            </a:xfrm>
            <a:custGeom>
              <a:avLst/>
              <a:gdLst/>
              <a:ahLst/>
              <a:cxnLst/>
              <a:rect l="l" t="t" r="r" b="b"/>
              <a:pathLst>
                <a:path w="4861" h="8319" extrusionOk="0">
                  <a:moveTo>
                    <a:pt x="2447" y="1"/>
                  </a:moveTo>
                  <a:cubicBezTo>
                    <a:pt x="1077" y="2741"/>
                    <a:pt x="131" y="4959"/>
                    <a:pt x="1" y="5970"/>
                  </a:cubicBezTo>
                  <a:cubicBezTo>
                    <a:pt x="33" y="7275"/>
                    <a:pt x="1110" y="8319"/>
                    <a:pt x="2447" y="8319"/>
                  </a:cubicBezTo>
                  <a:cubicBezTo>
                    <a:pt x="3752" y="8319"/>
                    <a:pt x="4828" y="7275"/>
                    <a:pt x="4861" y="5970"/>
                  </a:cubicBezTo>
                  <a:cubicBezTo>
                    <a:pt x="4731" y="4959"/>
                    <a:pt x="3785" y="2741"/>
                    <a:pt x="2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1377350" y="3822225"/>
              <a:ext cx="1825925" cy="1569025"/>
            </a:xfrm>
            <a:custGeom>
              <a:avLst/>
              <a:gdLst/>
              <a:ahLst/>
              <a:cxnLst/>
              <a:rect l="l" t="t" r="r" b="b"/>
              <a:pathLst>
                <a:path w="73037" h="62761" extrusionOk="0">
                  <a:moveTo>
                    <a:pt x="1" y="0"/>
                  </a:moveTo>
                  <a:cubicBezTo>
                    <a:pt x="5155" y="12918"/>
                    <a:pt x="12951" y="24791"/>
                    <a:pt x="23096" y="34936"/>
                  </a:cubicBezTo>
                  <a:cubicBezTo>
                    <a:pt x="37057" y="48897"/>
                    <a:pt x="54280" y="58390"/>
                    <a:pt x="73037" y="62761"/>
                  </a:cubicBezTo>
                  <a:cubicBezTo>
                    <a:pt x="65730" y="54606"/>
                    <a:pt x="59336" y="45668"/>
                    <a:pt x="53954" y="35980"/>
                  </a:cubicBezTo>
                  <a:cubicBezTo>
                    <a:pt x="47659" y="24596"/>
                    <a:pt x="42929" y="12526"/>
                    <a:pt x="39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1190625" y="2183875"/>
              <a:ext cx="1122125" cy="1332550"/>
            </a:xfrm>
            <a:custGeom>
              <a:avLst/>
              <a:gdLst/>
              <a:ahLst/>
              <a:cxnLst/>
              <a:rect l="l" t="t" r="r" b="b"/>
              <a:pathLst>
                <a:path w="44885" h="53302" extrusionOk="0">
                  <a:moveTo>
                    <a:pt x="3425" y="1"/>
                  </a:moveTo>
                  <a:cubicBezTo>
                    <a:pt x="1174" y="8580"/>
                    <a:pt x="0" y="17518"/>
                    <a:pt x="0" y="26651"/>
                  </a:cubicBezTo>
                  <a:cubicBezTo>
                    <a:pt x="0" y="35752"/>
                    <a:pt x="1174" y="44690"/>
                    <a:pt x="3425" y="53302"/>
                  </a:cubicBezTo>
                  <a:lnTo>
                    <a:pt x="44885" y="53302"/>
                  </a:lnTo>
                  <a:cubicBezTo>
                    <a:pt x="44624" y="51540"/>
                    <a:pt x="44363" y="49779"/>
                    <a:pt x="44167" y="48017"/>
                  </a:cubicBezTo>
                  <a:lnTo>
                    <a:pt x="41460" y="45310"/>
                  </a:lnTo>
                  <a:cubicBezTo>
                    <a:pt x="33631" y="37481"/>
                    <a:pt x="29325" y="27075"/>
                    <a:pt x="29325" y="16017"/>
                  </a:cubicBezTo>
                  <a:cubicBezTo>
                    <a:pt x="29325" y="10407"/>
                    <a:pt x="30402" y="4992"/>
                    <a:pt x="32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5285225" y="2183875"/>
              <a:ext cx="1124600" cy="1332550"/>
            </a:xfrm>
            <a:custGeom>
              <a:avLst/>
              <a:gdLst/>
              <a:ahLst/>
              <a:cxnLst/>
              <a:rect l="l" t="t" r="r" b="b"/>
              <a:pathLst>
                <a:path w="44984" h="53302" extrusionOk="0">
                  <a:moveTo>
                    <a:pt x="12396" y="1"/>
                  </a:moveTo>
                  <a:cubicBezTo>
                    <a:pt x="14484" y="4992"/>
                    <a:pt x="15593" y="10407"/>
                    <a:pt x="15593" y="16017"/>
                  </a:cubicBezTo>
                  <a:cubicBezTo>
                    <a:pt x="15593" y="27075"/>
                    <a:pt x="11287" y="37481"/>
                    <a:pt x="3458" y="45310"/>
                  </a:cubicBezTo>
                  <a:lnTo>
                    <a:pt x="685" y="48050"/>
                  </a:lnTo>
                  <a:cubicBezTo>
                    <a:pt x="490" y="49812"/>
                    <a:pt x="261" y="51573"/>
                    <a:pt x="0" y="53302"/>
                  </a:cubicBezTo>
                  <a:lnTo>
                    <a:pt x="41558" y="53302"/>
                  </a:lnTo>
                  <a:cubicBezTo>
                    <a:pt x="43809" y="44690"/>
                    <a:pt x="44983" y="35752"/>
                    <a:pt x="44983" y="26651"/>
                  </a:cubicBezTo>
                  <a:cubicBezTo>
                    <a:pt x="44983" y="17518"/>
                    <a:pt x="43809" y="8580"/>
                    <a:pt x="41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4397950" y="3822225"/>
              <a:ext cx="1825125" cy="1569025"/>
            </a:xfrm>
            <a:custGeom>
              <a:avLst/>
              <a:gdLst/>
              <a:ahLst/>
              <a:cxnLst/>
              <a:rect l="l" t="t" r="r" b="b"/>
              <a:pathLst>
                <a:path w="73005" h="62761" extrusionOk="0">
                  <a:moveTo>
                    <a:pt x="33143" y="0"/>
                  </a:moveTo>
                  <a:cubicBezTo>
                    <a:pt x="27597" y="23780"/>
                    <a:pt x="16474" y="44755"/>
                    <a:pt x="1" y="62761"/>
                  </a:cubicBezTo>
                  <a:cubicBezTo>
                    <a:pt x="18757" y="58390"/>
                    <a:pt x="35948" y="48865"/>
                    <a:pt x="49909" y="34936"/>
                  </a:cubicBezTo>
                  <a:cubicBezTo>
                    <a:pt x="60054" y="24791"/>
                    <a:pt x="67850" y="12918"/>
                    <a:pt x="7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54"/>
          <p:cNvGrpSpPr/>
          <p:nvPr/>
        </p:nvGrpSpPr>
        <p:grpSpPr>
          <a:xfrm>
            <a:off x="4343375" y="1457038"/>
            <a:ext cx="457202" cy="457202"/>
            <a:chOff x="1190625" y="238125"/>
            <a:chExt cx="5219200" cy="5219200"/>
          </a:xfrm>
        </p:grpSpPr>
        <p:sp>
          <p:nvSpPr>
            <p:cNvPr id="1351" name="Google Shape;1351;p54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4289" y="26230"/>
                  </a:moveTo>
                  <a:cubicBezTo>
                    <a:pt x="111118" y="26230"/>
                    <a:pt x="117876" y="27119"/>
                    <a:pt x="124510" y="28901"/>
                  </a:cubicBezTo>
                  <a:cubicBezTo>
                    <a:pt x="136775" y="32196"/>
                    <a:pt x="148192" y="38524"/>
                    <a:pt x="157521" y="47234"/>
                  </a:cubicBezTo>
                  <a:lnTo>
                    <a:pt x="149203" y="56171"/>
                  </a:lnTo>
                  <a:cubicBezTo>
                    <a:pt x="141309" y="48832"/>
                    <a:pt x="131686" y="43482"/>
                    <a:pt x="121346" y="40710"/>
                  </a:cubicBezTo>
                  <a:cubicBezTo>
                    <a:pt x="115755" y="39213"/>
                    <a:pt x="110055" y="38463"/>
                    <a:pt x="104290" y="38463"/>
                  </a:cubicBezTo>
                  <a:cubicBezTo>
                    <a:pt x="98620" y="38463"/>
                    <a:pt x="92886" y="39189"/>
                    <a:pt x="87128" y="40644"/>
                  </a:cubicBezTo>
                  <a:cubicBezTo>
                    <a:pt x="75613" y="43515"/>
                    <a:pt x="65142" y="49550"/>
                    <a:pt x="56856" y="58096"/>
                  </a:cubicBezTo>
                  <a:cubicBezTo>
                    <a:pt x="48538" y="66610"/>
                    <a:pt x="42765" y="77244"/>
                    <a:pt x="40122" y="88824"/>
                  </a:cubicBezTo>
                  <a:cubicBezTo>
                    <a:pt x="37382" y="100926"/>
                    <a:pt x="37806" y="112897"/>
                    <a:pt x="41329" y="124086"/>
                  </a:cubicBezTo>
                  <a:lnTo>
                    <a:pt x="42569" y="121281"/>
                  </a:lnTo>
                  <a:lnTo>
                    <a:pt x="53725" y="126337"/>
                  </a:lnTo>
                  <a:lnTo>
                    <a:pt x="44624" y="146431"/>
                  </a:lnTo>
                  <a:lnTo>
                    <a:pt x="23291" y="140755"/>
                  </a:lnTo>
                  <a:lnTo>
                    <a:pt x="26455" y="128946"/>
                  </a:lnTo>
                  <a:lnTo>
                    <a:pt x="30434" y="129990"/>
                  </a:lnTo>
                  <a:cubicBezTo>
                    <a:pt x="25639" y="116127"/>
                    <a:pt x="24824" y="100926"/>
                    <a:pt x="28216" y="86116"/>
                  </a:cubicBezTo>
                  <a:cubicBezTo>
                    <a:pt x="31348" y="72318"/>
                    <a:pt x="38198" y="59694"/>
                    <a:pt x="48082" y="49550"/>
                  </a:cubicBezTo>
                  <a:cubicBezTo>
                    <a:pt x="57966" y="39405"/>
                    <a:pt x="70459" y="32196"/>
                    <a:pt x="84127" y="28771"/>
                  </a:cubicBezTo>
                  <a:cubicBezTo>
                    <a:pt x="90880" y="27078"/>
                    <a:pt x="97618" y="26230"/>
                    <a:pt x="104289" y="26230"/>
                  </a:cubicBezTo>
                  <a:close/>
                  <a:moveTo>
                    <a:pt x="95283" y="65631"/>
                  </a:moveTo>
                  <a:lnTo>
                    <a:pt x="100469" y="73819"/>
                  </a:lnTo>
                  <a:cubicBezTo>
                    <a:pt x="100632" y="74080"/>
                    <a:pt x="103764" y="79038"/>
                    <a:pt x="107613" y="85855"/>
                  </a:cubicBezTo>
                  <a:cubicBezTo>
                    <a:pt x="111169" y="79397"/>
                    <a:pt x="114430" y="74210"/>
                    <a:pt x="114659" y="73884"/>
                  </a:cubicBezTo>
                  <a:lnTo>
                    <a:pt x="119813" y="65664"/>
                  </a:lnTo>
                  <a:lnTo>
                    <a:pt x="124999" y="73884"/>
                  </a:lnTo>
                  <a:cubicBezTo>
                    <a:pt x="128816" y="79919"/>
                    <a:pt x="141309" y="100437"/>
                    <a:pt x="141309" y="109962"/>
                  </a:cubicBezTo>
                  <a:cubicBezTo>
                    <a:pt x="141309" y="121085"/>
                    <a:pt x="132795" y="130251"/>
                    <a:pt x="121933" y="131328"/>
                  </a:cubicBezTo>
                  <a:cubicBezTo>
                    <a:pt x="118541" y="142842"/>
                    <a:pt x="107874" y="151258"/>
                    <a:pt x="95283" y="151258"/>
                  </a:cubicBezTo>
                  <a:cubicBezTo>
                    <a:pt x="79951" y="151258"/>
                    <a:pt x="67458" y="138765"/>
                    <a:pt x="67458" y="123434"/>
                  </a:cubicBezTo>
                  <a:cubicBezTo>
                    <a:pt x="67458" y="121215"/>
                    <a:pt x="67458" y="114398"/>
                    <a:pt x="79038" y="92869"/>
                  </a:cubicBezTo>
                  <a:cubicBezTo>
                    <a:pt x="84518" y="82691"/>
                    <a:pt x="89868" y="74178"/>
                    <a:pt x="90096" y="73819"/>
                  </a:cubicBezTo>
                  <a:lnTo>
                    <a:pt x="95283" y="65631"/>
                  </a:lnTo>
                  <a:close/>
                  <a:moveTo>
                    <a:pt x="164143" y="62826"/>
                  </a:moveTo>
                  <a:lnTo>
                    <a:pt x="185477" y="68502"/>
                  </a:lnTo>
                  <a:lnTo>
                    <a:pt x="182312" y="80310"/>
                  </a:lnTo>
                  <a:lnTo>
                    <a:pt x="178235" y="79234"/>
                  </a:lnTo>
                  <a:lnTo>
                    <a:pt x="178235" y="79234"/>
                  </a:lnTo>
                  <a:cubicBezTo>
                    <a:pt x="183487" y="94761"/>
                    <a:pt x="183748" y="111788"/>
                    <a:pt x="178789" y="128327"/>
                  </a:cubicBezTo>
                  <a:cubicBezTo>
                    <a:pt x="171613" y="152335"/>
                    <a:pt x="153118" y="171124"/>
                    <a:pt x="129338" y="178594"/>
                  </a:cubicBezTo>
                  <a:cubicBezTo>
                    <a:pt x="120987" y="181203"/>
                    <a:pt x="112539" y="182508"/>
                    <a:pt x="104253" y="182508"/>
                  </a:cubicBezTo>
                  <a:cubicBezTo>
                    <a:pt x="84551" y="182508"/>
                    <a:pt x="65664" y="175234"/>
                    <a:pt x="50920" y="161468"/>
                  </a:cubicBezTo>
                  <a:lnTo>
                    <a:pt x="59270" y="152530"/>
                  </a:lnTo>
                  <a:cubicBezTo>
                    <a:pt x="71689" y="164147"/>
                    <a:pt x="87631" y="170243"/>
                    <a:pt x="104306" y="170243"/>
                  </a:cubicBezTo>
                  <a:cubicBezTo>
                    <a:pt x="111371" y="170243"/>
                    <a:pt x="118568" y="169149"/>
                    <a:pt x="125684" y="166916"/>
                  </a:cubicBezTo>
                  <a:cubicBezTo>
                    <a:pt x="145582" y="160653"/>
                    <a:pt x="161077" y="144930"/>
                    <a:pt x="167079" y="124836"/>
                  </a:cubicBezTo>
                  <a:cubicBezTo>
                    <a:pt x="171059" y="111560"/>
                    <a:pt x="171124" y="97925"/>
                    <a:pt x="167340" y="85366"/>
                  </a:cubicBezTo>
                  <a:lnTo>
                    <a:pt x="167340" y="85366"/>
                  </a:lnTo>
                  <a:lnTo>
                    <a:pt x="166166" y="87976"/>
                  </a:lnTo>
                  <a:lnTo>
                    <a:pt x="155042" y="82920"/>
                  </a:lnTo>
                  <a:lnTo>
                    <a:pt x="164143" y="62826"/>
                  </a:ln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202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202" y="178202"/>
                  </a:cubicBezTo>
                  <a:cubicBezTo>
                    <a:pt x="197905" y="158467"/>
                    <a:pt x="208767" y="132274"/>
                    <a:pt x="208767" y="104384"/>
                  </a:cubicBezTo>
                  <a:cubicBezTo>
                    <a:pt x="208767" y="76494"/>
                    <a:pt x="197905" y="50300"/>
                    <a:pt x="178202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3182875" y="2460350"/>
              <a:ext cx="779625" cy="1253425"/>
            </a:xfrm>
            <a:custGeom>
              <a:avLst/>
              <a:gdLst/>
              <a:ahLst/>
              <a:cxnLst/>
              <a:rect l="l" t="t" r="r" b="b"/>
              <a:pathLst>
                <a:path w="31185" h="50137" extrusionOk="0">
                  <a:moveTo>
                    <a:pt x="15593" y="0"/>
                  </a:moveTo>
                  <a:cubicBezTo>
                    <a:pt x="7992" y="13048"/>
                    <a:pt x="0" y="28836"/>
                    <a:pt x="0" y="34545"/>
                  </a:cubicBezTo>
                  <a:cubicBezTo>
                    <a:pt x="0" y="43156"/>
                    <a:pt x="7014" y="50137"/>
                    <a:pt x="15593" y="50137"/>
                  </a:cubicBezTo>
                  <a:cubicBezTo>
                    <a:pt x="24172" y="50137"/>
                    <a:pt x="31185" y="43156"/>
                    <a:pt x="31185" y="34545"/>
                  </a:cubicBezTo>
                  <a:cubicBezTo>
                    <a:pt x="31185" y="28836"/>
                    <a:pt x="23193" y="13048"/>
                    <a:pt x="15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4057075" y="2465225"/>
              <a:ext cx="360475" cy="742950"/>
            </a:xfrm>
            <a:custGeom>
              <a:avLst/>
              <a:gdLst/>
              <a:ahLst/>
              <a:cxnLst/>
              <a:rect l="l" t="t" r="r" b="b"/>
              <a:pathLst>
                <a:path w="14419" h="29718" extrusionOk="0">
                  <a:moveTo>
                    <a:pt x="5187" y="1"/>
                  </a:moveTo>
                  <a:cubicBezTo>
                    <a:pt x="3491" y="3002"/>
                    <a:pt x="1599" y="6460"/>
                    <a:pt x="1" y="9787"/>
                  </a:cubicBezTo>
                  <a:cubicBezTo>
                    <a:pt x="5057" y="19932"/>
                    <a:pt x="7079" y="26032"/>
                    <a:pt x="7895" y="29718"/>
                  </a:cubicBezTo>
                  <a:cubicBezTo>
                    <a:pt x="11679" y="28543"/>
                    <a:pt x="14419" y="25020"/>
                    <a:pt x="14419" y="20878"/>
                  </a:cubicBezTo>
                  <a:cubicBezTo>
                    <a:pt x="14419" y="17877"/>
                    <a:pt x="10211" y="8939"/>
                    <a:pt x="5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54"/>
          <p:cNvSpPr/>
          <p:nvPr/>
        </p:nvSpPr>
        <p:spPr>
          <a:xfrm>
            <a:off x="6270775" y="1457050"/>
            <a:ext cx="457202" cy="457202"/>
          </a:xfrm>
          <a:custGeom>
            <a:avLst/>
            <a:gdLst/>
            <a:ahLst/>
            <a:cxnLst/>
            <a:rect l="l" t="t" r="r" b="b"/>
            <a:pathLst>
              <a:path w="208768" h="208768" extrusionOk="0">
                <a:moveTo>
                  <a:pt x="23943" y="0"/>
                </a:moveTo>
                <a:lnTo>
                  <a:pt x="18756" y="8220"/>
                </a:lnTo>
                <a:cubicBezTo>
                  <a:pt x="18561" y="8514"/>
                  <a:pt x="14157" y="15560"/>
                  <a:pt x="9623" y="23943"/>
                </a:cubicBezTo>
                <a:cubicBezTo>
                  <a:pt x="1011" y="40025"/>
                  <a:pt x="0" y="46288"/>
                  <a:pt x="0" y="49582"/>
                </a:cubicBezTo>
                <a:cubicBezTo>
                  <a:pt x="0" y="62793"/>
                  <a:pt x="10732" y="73525"/>
                  <a:pt x="23943" y="73525"/>
                </a:cubicBezTo>
                <a:cubicBezTo>
                  <a:pt x="35849" y="73525"/>
                  <a:pt x="45766" y="64783"/>
                  <a:pt x="47592" y="53366"/>
                </a:cubicBezTo>
                <a:lnTo>
                  <a:pt x="76200" y="53366"/>
                </a:lnTo>
                <a:lnTo>
                  <a:pt x="76200" y="71601"/>
                </a:lnTo>
                <a:cubicBezTo>
                  <a:pt x="69285" y="72383"/>
                  <a:pt x="62565" y="75385"/>
                  <a:pt x="57280" y="80702"/>
                </a:cubicBezTo>
                <a:cubicBezTo>
                  <a:pt x="44885" y="93097"/>
                  <a:pt x="44885" y="113256"/>
                  <a:pt x="57280" y="125652"/>
                </a:cubicBezTo>
                <a:lnTo>
                  <a:pt x="75385" y="143756"/>
                </a:lnTo>
                <a:lnTo>
                  <a:pt x="75385" y="167601"/>
                </a:lnTo>
                <a:lnTo>
                  <a:pt x="42504" y="167601"/>
                </a:lnTo>
                <a:cubicBezTo>
                  <a:pt x="41362" y="165122"/>
                  <a:pt x="39959" y="162349"/>
                  <a:pt x="38230" y="159152"/>
                </a:cubicBezTo>
                <a:cubicBezTo>
                  <a:pt x="33729" y="150769"/>
                  <a:pt x="29293" y="143723"/>
                  <a:pt x="29130" y="143430"/>
                </a:cubicBezTo>
                <a:lnTo>
                  <a:pt x="23943" y="135242"/>
                </a:lnTo>
                <a:lnTo>
                  <a:pt x="18756" y="143430"/>
                </a:lnTo>
                <a:cubicBezTo>
                  <a:pt x="18561" y="143723"/>
                  <a:pt x="14157" y="150769"/>
                  <a:pt x="9623" y="159152"/>
                </a:cubicBezTo>
                <a:cubicBezTo>
                  <a:pt x="1011" y="175267"/>
                  <a:pt x="0" y="181497"/>
                  <a:pt x="0" y="184824"/>
                </a:cubicBezTo>
                <a:cubicBezTo>
                  <a:pt x="0" y="198035"/>
                  <a:pt x="10732" y="208767"/>
                  <a:pt x="23943" y="208767"/>
                </a:cubicBezTo>
                <a:cubicBezTo>
                  <a:pt x="37154" y="208767"/>
                  <a:pt x="47886" y="198035"/>
                  <a:pt x="47886" y="184824"/>
                </a:cubicBezTo>
                <a:cubicBezTo>
                  <a:pt x="47886" y="183617"/>
                  <a:pt x="47755" y="182084"/>
                  <a:pt x="47201" y="179833"/>
                </a:cubicBezTo>
                <a:lnTo>
                  <a:pt x="87617" y="179833"/>
                </a:lnTo>
                <a:lnTo>
                  <a:pt x="87617" y="156021"/>
                </a:lnTo>
                <a:lnTo>
                  <a:pt x="104123" y="172526"/>
                </a:lnTo>
                <a:lnTo>
                  <a:pt x="119682" y="156967"/>
                </a:lnTo>
                <a:lnTo>
                  <a:pt x="119682" y="181432"/>
                </a:lnTo>
                <a:lnTo>
                  <a:pt x="161240" y="181432"/>
                </a:lnTo>
                <a:cubicBezTo>
                  <a:pt x="160946" y="182834"/>
                  <a:pt x="160881" y="183943"/>
                  <a:pt x="160881" y="184824"/>
                </a:cubicBezTo>
                <a:cubicBezTo>
                  <a:pt x="160881" y="198035"/>
                  <a:pt x="171613" y="208767"/>
                  <a:pt x="184824" y="208767"/>
                </a:cubicBezTo>
                <a:cubicBezTo>
                  <a:pt x="198035" y="208767"/>
                  <a:pt x="208767" y="198035"/>
                  <a:pt x="208767" y="184824"/>
                </a:cubicBezTo>
                <a:cubicBezTo>
                  <a:pt x="208767" y="181497"/>
                  <a:pt x="207756" y="175267"/>
                  <a:pt x="199144" y="159152"/>
                </a:cubicBezTo>
                <a:cubicBezTo>
                  <a:pt x="194610" y="150769"/>
                  <a:pt x="190206" y="143723"/>
                  <a:pt x="190011" y="143430"/>
                </a:cubicBezTo>
                <a:lnTo>
                  <a:pt x="184824" y="135242"/>
                </a:lnTo>
                <a:lnTo>
                  <a:pt x="179638" y="143430"/>
                </a:lnTo>
                <a:cubicBezTo>
                  <a:pt x="179474" y="143723"/>
                  <a:pt x="175038" y="150769"/>
                  <a:pt x="170537" y="159152"/>
                </a:cubicBezTo>
                <a:cubicBezTo>
                  <a:pt x="168449" y="163034"/>
                  <a:pt x="166818" y="166361"/>
                  <a:pt x="165513" y="169167"/>
                </a:cubicBezTo>
                <a:lnTo>
                  <a:pt x="131915" y="169167"/>
                </a:lnTo>
                <a:lnTo>
                  <a:pt x="131915" y="144734"/>
                </a:lnTo>
                <a:lnTo>
                  <a:pt x="150997" y="125652"/>
                </a:lnTo>
                <a:cubicBezTo>
                  <a:pt x="163360" y="113256"/>
                  <a:pt x="163360" y="93097"/>
                  <a:pt x="150997" y="80702"/>
                </a:cubicBezTo>
                <a:cubicBezTo>
                  <a:pt x="145354" y="75058"/>
                  <a:pt x="138080" y="71992"/>
                  <a:pt x="130708" y="71470"/>
                </a:cubicBezTo>
                <a:lnTo>
                  <a:pt x="130708" y="50528"/>
                </a:lnTo>
                <a:lnTo>
                  <a:pt x="160914" y="50528"/>
                </a:lnTo>
                <a:cubicBezTo>
                  <a:pt x="161403" y="63315"/>
                  <a:pt x="171939" y="73525"/>
                  <a:pt x="184824" y="73525"/>
                </a:cubicBezTo>
                <a:cubicBezTo>
                  <a:pt x="198035" y="73525"/>
                  <a:pt x="208767" y="62793"/>
                  <a:pt x="208767" y="49582"/>
                </a:cubicBezTo>
                <a:cubicBezTo>
                  <a:pt x="208767" y="46288"/>
                  <a:pt x="207756" y="40025"/>
                  <a:pt x="199144" y="23943"/>
                </a:cubicBezTo>
                <a:cubicBezTo>
                  <a:pt x="194610" y="15560"/>
                  <a:pt x="190206" y="8514"/>
                  <a:pt x="190011" y="8220"/>
                </a:cubicBezTo>
                <a:lnTo>
                  <a:pt x="184824" y="0"/>
                </a:lnTo>
                <a:lnTo>
                  <a:pt x="179638" y="8220"/>
                </a:lnTo>
                <a:cubicBezTo>
                  <a:pt x="179474" y="8514"/>
                  <a:pt x="175038" y="15560"/>
                  <a:pt x="170537" y="23943"/>
                </a:cubicBezTo>
                <a:cubicBezTo>
                  <a:pt x="167275" y="29978"/>
                  <a:pt x="165122" y="34642"/>
                  <a:pt x="163654" y="38296"/>
                </a:cubicBezTo>
                <a:lnTo>
                  <a:pt x="118475" y="38296"/>
                </a:lnTo>
                <a:lnTo>
                  <a:pt x="118475" y="73036"/>
                </a:lnTo>
                <a:cubicBezTo>
                  <a:pt x="113941" y="74536"/>
                  <a:pt x="109668" y="77081"/>
                  <a:pt x="106080" y="80702"/>
                </a:cubicBezTo>
                <a:lnTo>
                  <a:pt x="104123" y="82626"/>
                </a:lnTo>
                <a:lnTo>
                  <a:pt x="102198" y="80702"/>
                </a:lnTo>
                <a:cubicBezTo>
                  <a:pt x="98218" y="76722"/>
                  <a:pt x="93489" y="74047"/>
                  <a:pt x="88432" y="72612"/>
                </a:cubicBezTo>
                <a:lnTo>
                  <a:pt x="88432" y="41134"/>
                </a:lnTo>
                <a:lnTo>
                  <a:pt x="46157" y="41134"/>
                </a:lnTo>
                <a:cubicBezTo>
                  <a:pt x="44787" y="37154"/>
                  <a:pt x="42406" y="31707"/>
                  <a:pt x="38230" y="23943"/>
                </a:cubicBezTo>
                <a:cubicBezTo>
                  <a:pt x="33729" y="15560"/>
                  <a:pt x="29293" y="8514"/>
                  <a:pt x="29130" y="8220"/>
                </a:cubicBezTo>
                <a:lnTo>
                  <a:pt x="239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5"/>
          <p:cNvSpPr txBox="1">
            <a:spLocks noGrp="1"/>
          </p:cNvSpPr>
          <p:nvPr>
            <p:ph type="title"/>
          </p:nvPr>
        </p:nvSpPr>
        <p:spPr>
          <a:xfrm>
            <a:off x="713225" y="1390888"/>
            <a:ext cx="4222200" cy="15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reinforces the concept</a:t>
            </a:r>
            <a:endParaRPr/>
          </a:p>
        </p:txBody>
      </p:sp>
      <p:grpSp>
        <p:nvGrpSpPr>
          <p:cNvPr id="1360" name="Google Shape;1360;p55"/>
          <p:cNvGrpSpPr/>
          <p:nvPr/>
        </p:nvGrpSpPr>
        <p:grpSpPr>
          <a:xfrm>
            <a:off x="5816850" y="626988"/>
            <a:ext cx="2613926" cy="3775226"/>
            <a:chOff x="4350675" y="684150"/>
            <a:chExt cx="2613926" cy="3775226"/>
          </a:xfrm>
        </p:grpSpPr>
        <p:pic>
          <p:nvPicPr>
            <p:cNvPr id="1361" name="Google Shape;1361;p55"/>
            <p:cNvPicPr preferRelativeResize="0"/>
            <p:nvPr/>
          </p:nvPicPr>
          <p:blipFill rotWithShape="1">
            <a:blip r:embed="rId3">
              <a:alphaModFix/>
            </a:blip>
            <a:srcRect l="18859" r="25243"/>
            <a:stretch/>
          </p:blipFill>
          <p:spPr>
            <a:xfrm>
              <a:off x="4350675" y="684150"/>
              <a:ext cx="2613926" cy="377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2" name="Google Shape;1362;p55"/>
            <p:cNvSpPr/>
            <p:nvPr/>
          </p:nvSpPr>
          <p:spPr>
            <a:xfrm>
              <a:off x="4355788" y="689850"/>
              <a:ext cx="2603700" cy="3763800"/>
            </a:xfrm>
            <a:prstGeom prst="rect">
              <a:avLst/>
            </a:prstGeom>
            <a:solidFill>
              <a:srgbClr val="FB948E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55"/>
          <p:cNvSpPr txBox="1">
            <a:spLocks noGrp="1"/>
          </p:cNvSpPr>
          <p:nvPr>
            <p:ph type="subTitle" idx="1"/>
          </p:nvPr>
        </p:nvSpPr>
        <p:spPr>
          <a:xfrm>
            <a:off x="713225" y="2886400"/>
            <a:ext cx="42783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56"/>
          <p:cNvSpPr txBox="1">
            <a:spLocks noGrp="1"/>
          </p:cNvSpPr>
          <p:nvPr>
            <p:ph type="title"/>
          </p:nvPr>
        </p:nvSpPr>
        <p:spPr>
          <a:xfrm>
            <a:off x="4905013" y="3432053"/>
            <a:ext cx="3525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Surgeries</a:t>
            </a:r>
            <a:endParaRPr/>
          </a:p>
        </p:txBody>
      </p:sp>
      <p:sp>
        <p:nvSpPr>
          <p:cNvPr id="1369" name="Google Shape;1369;p56"/>
          <p:cNvSpPr txBox="1">
            <a:spLocks noGrp="1"/>
          </p:cNvSpPr>
          <p:nvPr>
            <p:ph type="title" idx="2"/>
          </p:nvPr>
        </p:nvSpPr>
        <p:spPr>
          <a:xfrm>
            <a:off x="4904977" y="1838225"/>
            <a:ext cx="35256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Medicines</a:t>
            </a:r>
            <a:endParaRPr/>
          </a:p>
        </p:txBody>
      </p:sp>
      <p:sp>
        <p:nvSpPr>
          <p:cNvPr id="1370" name="Google Shape;1370;p56"/>
          <p:cNvSpPr txBox="1">
            <a:spLocks noGrp="1"/>
          </p:cNvSpPr>
          <p:nvPr>
            <p:ph type="subTitle" idx="1"/>
          </p:nvPr>
        </p:nvSpPr>
        <p:spPr>
          <a:xfrm>
            <a:off x="4904961" y="3831425"/>
            <a:ext cx="352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 in the Solar System</a:t>
            </a:r>
            <a:endParaRPr/>
          </a:p>
        </p:txBody>
      </p:sp>
      <p:sp>
        <p:nvSpPr>
          <p:cNvPr id="1371" name="Google Shape;1371;p56"/>
          <p:cNvSpPr txBox="1">
            <a:spLocks noGrp="1"/>
          </p:cNvSpPr>
          <p:nvPr>
            <p:ph type="subTitle" idx="3"/>
          </p:nvPr>
        </p:nvSpPr>
        <p:spPr>
          <a:xfrm>
            <a:off x="4904925" y="2237597"/>
            <a:ext cx="352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372" name="Google Shape;1372;p56"/>
          <p:cNvSpPr txBox="1">
            <a:spLocks noGrp="1"/>
          </p:cNvSpPr>
          <p:nvPr>
            <p:ph type="title" idx="4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grpSp>
        <p:nvGrpSpPr>
          <p:cNvPr id="1373" name="Google Shape;1373;p56"/>
          <p:cNvGrpSpPr/>
          <p:nvPr/>
        </p:nvGrpSpPr>
        <p:grpSpPr>
          <a:xfrm>
            <a:off x="713225" y="684138"/>
            <a:ext cx="2613926" cy="3775226"/>
            <a:chOff x="713225" y="757600"/>
            <a:chExt cx="2613926" cy="3775226"/>
          </a:xfrm>
        </p:grpSpPr>
        <p:pic>
          <p:nvPicPr>
            <p:cNvPr id="1374" name="Google Shape;1374;p56"/>
            <p:cNvPicPr preferRelativeResize="0"/>
            <p:nvPr/>
          </p:nvPicPr>
          <p:blipFill rotWithShape="1">
            <a:blip r:embed="rId3">
              <a:alphaModFix/>
            </a:blip>
            <a:srcRect l="49986" r="16011"/>
            <a:stretch/>
          </p:blipFill>
          <p:spPr>
            <a:xfrm>
              <a:off x="713225" y="757600"/>
              <a:ext cx="2613926" cy="377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5" name="Google Shape;1375;p56"/>
            <p:cNvSpPr/>
            <p:nvPr/>
          </p:nvSpPr>
          <p:spPr>
            <a:xfrm>
              <a:off x="718325" y="763300"/>
              <a:ext cx="2603700" cy="3763800"/>
            </a:xfrm>
            <a:prstGeom prst="rect">
              <a:avLst/>
            </a:prstGeom>
            <a:solidFill>
              <a:srgbClr val="FB948E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56"/>
          <p:cNvGrpSpPr/>
          <p:nvPr/>
        </p:nvGrpSpPr>
        <p:grpSpPr>
          <a:xfrm rot="686319" flipH="1">
            <a:off x="813366" y="3896191"/>
            <a:ext cx="1241898" cy="1135411"/>
            <a:chOff x="-40775" y="178450"/>
            <a:chExt cx="1061600" cy="970525"/>
          </a:xfrm>
        </p:grpSpPr>
        <p:sp>
          <p:nvSpPr>
            <p:cNvPr id="1377" name="Google Shape;1377;p56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56"/>
          <p:cNvGrpSpPr/>
          <p:nvPr/>
        </p:nvGrpSpPr>
        <p:grpSpPr>
          <a:xfrm>
            <a:off x="7921104" y="1304818"/>
            <a:ext cx="433270" cy="457202"/>
            <a:chOff x="1333325" y="238125"/>
            <a:chExt cx="4946000" cy="5219200"/>
          </a:xfrm>
        </p:grpSpPr>
        <p:sp>
          <p:nvSpPr>
            <p:cNvPr id="1383" name="Google Shape;1383;p56"/>
            <p:cNvSpPr/>
            <p:nvPr/>
          </p:nvSpPr>
          <p:spPr>
            <a:xfrm>
              <a:off x="2744950" y="238125"/>
              <a:ext cx="3515625" cy="3363925"/>
            </a:xfrm>
            <a:custGeom>
              <a:avLst/>
              <a:gdLst/>
              <a:ahLst/>
              <a:cxnLst/>
              <a:rect l="l" t="t" r="r" b="b"/>
              <a:pathLst>
                <a:path w="140625" h="134557" extrusionOk="0">
                  <a:moveTo>
                    <a:pt x="84533" y="50577"/>
                  </a:moveTo>
                  <a:cubicBezTo>
                    <a:pt x="89694" y="50577"/>
                    <a:pt x="94861" y="52537"/>
                    <a:pt x="98806" y="56465"/>
                  </a:cubicBezTo>
                  <a:cubicBezTo>
                    <a:pt x="106667" y="64294"/>
                    <a:pt x="106667" y="77048"/>
                    <a:pt x="98806" y="84910"/>
                  </a:cubicBezTo>
                  <a:lnTo>
                    <a:pt x="71177" y="112473"/>
                  </a:lnTo>
                  <a:lnTo>
                    <a:pt x="43548" y="84910"/>
                  </a:lnTo>
                  <a:cubicBezTo>
                    <a:pt x="35654" y="77048"/>
                    <a:pt x="35654" y="64294"/>
                    <a:pt x="43548" y="56465"/>
                  </a:cubicBezTo>
                  <a:cubicBezTo>
                    <a:pt x="47476" y="52537"/>
                    <a:pt x="52635" y="50577"/>
                    <a:pt x="57796" y="50577"/>
                  </a:cubicBezTo>
                  <a:cubicBezTo>
                    <a:pt x="62579" y="50577"/>
                    <a:pt x="67365" y="52260"/>
                    <a:pt x="71177" y="55617"/>
                  </a:cubicBezTo>
                  <a:cubicBezTo>
                    <a:pt x="74974" y="52260"/>
                    <a:pt x="79751" y="50577"/>
                    <a:pt x="84533" y="50577"/>
                  </a:cubicBezTo>
                  <a:close/>
                  <a:moveTo>
                    <a:pt x="70296" y="0"/>
                  </a:moveTo>
                  <a:lnTo>
                    <a:pt x="0" y="56204"/>
                  </a:lnTo>
                  <a:lnTo>
                    <a:pt x="7634" y="65729"/>
                  </a:lnTo>
                  <a:lnTo>
                    <a:pt x="15886" y="59140"/>
                  </a:lnTo>
                  <a:lnTo>
                    <a:pt x="15756" y="115768"/>
                  </a:lnTo>
                  <a:lnTo>
                    <a:pt x="58227" y="122227"/>
                  </a:lnTo>
                  <a:cubicBezTo>
                    <a:pt x="65599" y="123368"/>
                    <a:pt x="71536" y="128163"/>
                    <a:pt x="74472" y="134557"/>
                  </a:cubicBezTo>
                  <a:lnTo>
                    <a:pt x="122227" y="113028"/>
                  </a:lnTo>
                  <a:cubicBezTo>
                    <a:pt x="123271" y="112571"/>
                    <a:pt x="124315" y="112180"/>
                    <a:pt x="125391" y="111886"/>
                  </a:cubicBezTo>
                  <a:lnTo>
                    <a:pt x="125391" y="111690"/>
                  </a:lnTo>
                  <a:lnTo>
                    <a:pt x="125391" y="59694"/>
                  </a:lnTo>
                  <a:lnTo>
                    <a:pt x="132959" y="65729"/>
                  </a:lnTo>
                  <a:lnTo>
                    <a:pt x="140625" y="56204"/>
                  </a:lnTo>
                  <a:lnTo>
                    <a:pt x="70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3972275" y="1807125"/>
              <a:ext cx="1103400" cy="810625"/>
            </a:xfrm>
            <a:custGeom>
              <a:avLst/>
              <a:gdLst/>
              <a:ahLst/>
              <a:cxnLst/>
              <a:rect l="l" t="t" r="r" b="b"/>
              <a:pathLst>
                <a:path w="44136" h="32425" extrusionOk="0">
                  <a:moveTo>
                    <a:pt x="8710" y="1"/>
                  </a:moveTo>
                  <a:cubicBezTo>
                    <a:pt x="6655" y="1"/>
                    <a:pt x="4632" y="783"/>
                    <a:pt x="3099" y="2317"/>
                  </a:cubicBezTo>
                  <a:cubicBezTo>
                    <a:pt x="0" y="5416"/>
                    <a:pt x="0" y="10439"/>
                    <a:pt x="3099" y="13505"/>
                  </a:cubicBezTo>
                  <a:lnTo>
                    <a:pt x="22084" y="32425"/>
                  </a:lnTo>
                  <a:lnTo>
                    <a:pt x="41036" y="13505"/>
                  </a:lnTo>
                  <a:cubicBezTo>
                    <a:pt x="44135" y="10439"/>
                    <a:pt x="44135" y="5416"/>
                    <a:pt x="41036" y="2317"/>
                  </a:cubicBezTo>
                  <a:cubicBezTo>
                    <a:pt x="39503" y="783"/>
                    <a:pt x="37472" y="17"/>
                    <a:pt x="35438" y="17"/>
                  </a:cubicBezTo>
                  <a:cubicBezTo>
                    <a:pt x="33403" y="17"/>
                    <a:pt x="31364" y="783"/>
                    <a:pt x="29815" y="2317"/>
                  </a:cubicBezTo>
                  <a:lnTo>
                    <a:pt x="22084" y="10080"/>
                  </a:lnTo>
                  <a:lnTo>
                    <a:pt x="14320" y="2317"/>
                  </a:lnTo>
                  <a:cubicBezTo>
                    <a:pt x="12755" y="783"/>
                    <a:pt x="10732" y="1"/>
                    <a:pt x="8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1333325" y="3323050"/>
              <a:ext cx="4946000" cy="2134275"/>
            </a:xfrm>
            <a:custGeom>
              <a:avLst/>
              <a:gdLst/>
              <a:ahLst/>
              <a:cxnLst/>
              <a:rect l="l" t="t" r="r" b="b"/>
              <a:pathLst>
                <a:path w="197840" h="85371" extrusionOk="0">
                  <a:moveTo>
                    <a:pt x="187381" y="0"/>
                  </a:moveTo>
                  <a:cubicBezTo>
                    <a:pt x="186139" y="0"/>
                    <a:pt x="184902" y="263"/>
                    <a:pt x="183748" y="787"/>
                  </a:cubicBezTo>
                  <a:lnTo>
                    <a:pt x="134884" y="22805"/>
                  </a:lnTo>
                  <a:cubicBezTo>
                    <a:pt x="134884" y="22805"/>
                    <a:pt x="134884" y="22838"/>
                    <a:pt x="134884" y="22838"/>
                  </a:cubicBezTo>
                  <a:cubicBezTo>
                    <a:pt x="134199" y="28775"/>
                    <a:pt x="131230" y="34026"/>
                    <a:pt x="126500" y="37647"/>
                  </a:cubicBezTo>
                  <a:cubicBezTo>
                    <a:pt x="122880" y="40420"/>
                    <a:pt x="118606" y="41953"/>
                    <a:pt x="114170" y="42084"/>
                  </a:cubicBezTo>
                  <a:cubicBezTo>
                    <a:pt x="113289" y="42214"/>
                    <a:pt x="112441" y="42247"/>
                    <a:pt x="111560" y="42247"/>
                  </a:cubicBezTo>
                  <a:cubicBezTo>
                    <a:pt x="110517" y="42247"/>
                    <a:pt x="109440" y="42181"/>
                    <a:pt x="108364" y="42018"/>
                  </a:cubicBezTo>
                  <a:lnTo>
                    <a:pt x="56759" y="34157"/>
                  </a:lnTo>
                  <a:lnTo>
                    <a:pt x="58586" y="22055"/>
                  </a:lnTo>
                  <a:lnTo>
                    <a:pt x="59238" y="22153"/>
                  </a:lnTo>
                  <a:lnTo>
                    <a:pt x="59271" y="21794"/>
                  </a:lnTo>
                  <a:lnTo>
                    <a:pt x="111984" y="29753"/>
                  </a:lnTo>
                  <a:cubicBezTo>
                    <a:pt x="112376" y="29819"/>
                    <a:pt x="112735" y="29851"/>
                    <a:pt x="113126" y="29884"/>
                  </a:cubicBezTo>
                  <a:cubicBezTo>
                    <a:pt x="114464" y="29623"/>
                    <a:pt x="115768" y="29036"/>
                    <a:pt x="116943" y="28188"/>
                  </a:cubicBezTo>
                  <a:cubicBezTo>
                    <a:pt x="118998" y="26589"/>
                    <a:pt x="120303" y="24241"/>
                    <a:pt x="120629" y="21566"/>
                  </a:cubicBezTo>
                  <a:cubicBezTo>
                    <a:pt x="121216" y="16347"/>
                    <a:pt x="117791" y="11682"/>
                    <a:pt x="112833" y="10932"/>
                  </a:cubicBezTo>
                  <a:lnTo>
                    <a:pt x="58064" y="2581"/>
                  </a:lnTo>
                  <a:cubicBezTo>
                    <a:pt x="56260" y="2308"/>
                    <a:pt x="54459" y="2174"/>
                    <a:pt x="52672" y="2174"/>
                  </a:cubicBezTo>
                  <a:cubicBezTo>
                    <a:pt x="43342" y="2174"/>
                    <a:pt x="34403" y="5838"/>
                    <a:pt x="27532" y="12628"/>
                  </a:cubicBezTo>
                  <a:lnTo>
                    <a:pt x="27434" y="12726"/>
                  </a:lnTo>
                  <a:lnTo>
                    <a:pt x="0" y="38561"/>
                  </a:lnTo>
                  <a:lnTo>
                    <a:pt x="0" y="85370"/>
                  </a:lnTo>
                  <a:lnTo>
                    <a:pt x="7829" y="85370"/>
                  </a:lnTo>
                  <a:lnTo>
                    <a:pt x="47397" y="53533"/>
                  </a:lnTo>
                  <a:lnTo>
                    <a:pt x="98415" y="61036"/>
                  </a:lnTo>
                  <a:lnTo>
                    <a:pt x="118574" y="51870"/>
                  </a:lnTo>
                  <a:lnTo>
                    <a:pt x="190990" y="18434"/>
                  </a:lnTo>
                  <a:cubicBezTo>
                    <a:pt x="195687" y="16281"/>
                    <a:pt x="197840" y="10573"/>
                    <a:pt x="195720" y="5680"/>
                  </a:cubicBezTo>
                  <a:cubicBezTo>
                    <a:pt x="194708" y="3299"/>
                    <a:pt x="192882" y="1504"/>
                    <a:pt x="190566" y="591"/>
                  </a:cubicBezTo>
                  <a:cubicBezTo>
                    <a:pt x="189536" y="197"/>
                    <a:pt x="188457" y="0"/>
                    <a:pt x="187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56"/>
          <p:cNvGrpSpPr/>
          <p:nvPr/>
        </p:nvGrpSpPr>
        <p:grpSpPr>
          <a:xfrm>
            <a:off x="8076375" y="2892575"/>
            <a:ext cx="267535" cy="457202"/>
            <a:chOff x="2271150" y="238125"/>
            <a:chExt cx="3054050" cy="5219200"/>
          </a:xfrm>
        </p:grpSpPr>
        <p:sp>
          <p:nvSpPr>
            <p:cNvPr id="1387" name="Google Shape;1387;p56"/>
            <p:cNvSpPr/>
            <p:nvPr/>
          </p:nvSpPr>
          <p:spPr>
            <a:xfrm>
              <a:off x="2271150" y="238125"/>
              <a:ext cx="3054050" cy="299300"/>
            </a:xfrm>
            <a:custGeom>
              <a:avLst/>
              <a:gdLst/>
              <a:ahLst/>
              <a:cxnLst/>
              <a:rect l="l" t="t" r="r" b="b"/>
              <a:pathLst>
                <a:path w="122162" h="11972" extrusionOk="0">
                  <a:moveTo>
                    <a:pt x="0" y="0"/>
                  </a:moveTo>
                  <a:cubicBezTo>
                    <a:pt x="0" y="4175"/>
                    <a:pt x="587" y="8155"/>
                    <a:pt x="1794" y="11971"/>
                  </a:cubicBezTo>
                  <a:lnTo>
                    <a:pt x="120368" y="11971"/>
                  </a:lnTo>
                  <a:cubicBezTo>
                    <a:pt x="121575" y="8155"/>
                    <a:pt x="122162" y="4175"/>
                    <a:pt x="122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2271150" y="2479100"/>
              <a:ext cx="3054050" cy="737225"/>
            </a:xfrm>
            <a:custGeom>
              <a:avLst/>
              <a:gdLst/>
              <a:ahLst/>
              <a:cxnLst/>
              <a:rect l="l" t="t" r="r" b="b"/>
              <a:pathLst>
                <a:path w="122162" h="29489" extrusionOk="0">
                  <a:moveTo>
                    <a:pt x="2773" y="0"/>
                  </a:moveTo>
                  <a:cubicBezTo>
                    <a:pt x="914" y="4665"/>
                    <a:pt x="0" y="9558"/>
                    <a:pt x="0" y="14745"/>
                  </a:cubicBezTo>
                  <a:cubicBezTo>
                    <a:pt x="0" y="19931"/>
                    <a:pt x="914" y="24824"/>
                    <a:pt x="2773" y="29489"/>
                  </a:cubicBezTo>
                  <a:lnTo>
                    <a:pt x="119389" y="29489"/>
                  </a:lnTo>
                  <a:cubicBezTo>
                    <a:pt x="121248" y="24824"/>
                    <a:pt x="122162" y="19931"/>
                    <a:pt x="122162" y="14745"/>
                  </a:cubicBezTo>
                  <a:cubicBezTo>
                    <a:pt x="122162" y="9558"/>
                    <a:pt x="121248" y="4665"/>
                    <a:pt x="119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2513350" y="3522125"/>
              <a:ext cx="2569650" cy="1277900"/>
            </a:xfrm>
            <a:custGeom>
              <a:avLst/>
              <a:gdLst/>
              <a:ahLst/>
              <a:cxnLst/>
              <a:rect l="l" t="t" r="r" b="b"/>
              <a:pathLst>
                <a:path w="102786" h="51116" extrusionOk="0">
                  <a:moveTo>
                    <a:pt x="555" y="0"/>
                  </a:moveTo>
                  <a:cubicBezTo>
                    <a:pt x="3132" y="3034"/>
                    <a:pt x="6231" y="5970"/>
                    <a:pt x="9819" y="8808"/>
                  </a:cubicBezTo>
                  <a:cubicBezTo>
                    <a:pt x="17648" y="15038"/>
                    <a:pt x="27303" y="20290"/>
                    <a:pt x="37285" y="25215"/>
                  </a:cubicBezTo>
                  <a:cubicBezTo>
                    <a:pt x="27303" y="30141"/>
                    <a:pt x="17648" y="35393"/>
                    <a:pt x="9819" y="41623"/>
                  </a:cubicBezTo>
                  <a:cubicBezTo>
                    <a:pt x="5970" y="44657"/>
                    <a:pt x="2708" y="47821"/>
                    <a:pt x="0" y="51116"/>
                  </a:cubicBezTo>
                  <a:lnTo>
                    <a:pt x="102786" y="51116"/>
                  </a:lnTo>
                  <a:cubicBezTo>
                    <a:pt x="100078" y="47821"/>
                    <a:pt x="96816" y="44657"/>
                    <a:pt x="92967" y="41623"/>
                  </a:cubicBezTo>
                  <a:cubicBezTo>
                    <a:pt x="85138" y="35393"/>
                    <a:pt x="75483" y="30141"/>
                    <a:pt x="65501" y="25215"/>
                  </a:cubicBezTo>
                  <a:cubicBezTo>
                    <a:pt x="75483" y="20290"/>
                    <a:pt x="85106" y="15038"/>
                    <a:pt x="92967" y="8808"/>
                  </a:cubicBezTo>
                  <a:cubicBezTo>
                    <a:pt x="96555" y="5970"/>
                    <a:pt x="99654" y="3034"/>
                    <a:pt x="102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2271150" y="5105000"/>
              <a:ext cx="3054050" cy="352325"/>
            </a:xfrm>
            <a:custGeom>
              <a:avLst/>
              <a:gdLst/>
              <a:ahLst/>
              <a:cxnLst/>
              <a:rect l="l" t="t" r="r" b="b"/>
              <a:pathLst>
                <a:path w="122162" h="14093" extrusionOk="0">
                  <a:moveTo>
                    <a:pt x="2512" y="0"/>
                  </a:moveTo>
                  <a:cubicBezTo>
                    <a:pt x="848" y="4469"/>
                    <a:pt x="0" y="9167"/>
                    <a:pt x="0" y="14092"/>
                  </a:cubicBezTo>
                  <a:lnTo>
                    <a:pt x="122162" y="14092"/>
                  </a:lnTo>
                  <a:cubicBezTo>
                    <a:pt x="122162" y="9167"/>
                    <a:pt x="121314" y="4469"/>
                    <a:pt x="119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2472575" y="843200"/>
              <a:ext cx="2651200" cy="1330100"/>
            </a:xfrm>
            <a:custGeom>
              <a:avLst/>
              <a:gdLst/>
              <a:ahLst/>
              <a:cxnLst/>
              <a:rect l="l" t="t" r="r" b="b"/>
              <a:pathLst>
                <a:path w="106048" h="53204" extrusionOk="0">
                  <a:moveTo>
                    <a:pt x="0" y="1"/>
                  </a:moveTo>
                  <a:cubicBezTo>
                    <a:pt x="2969" y="4046"/>
                    <a:pt x="6785" y="7895"/>
                    <a:pt x="11450" y="11581"/>
                  </a:cubicBezTo>
                  <a:cubicBezTo>
                    <a:pt x="19279" y="17811"/>
                    <a:pt x="28934" y="23063"/>
                    <a:pt x="38916" y="27989"/>
                  </a:cubicBezTo>
                  <a:cubicBezTo>
                    <a:pt x="28934" y="32914"/>
                    <a:pt x="19279" y="38166"/>
                    <a:pt x="11450" y="44397"/>
                  </a:cubicBezTo>
                  <a:cubicBezTo>
                    <a:pt x="7862" y="47235"/>
                    <a:pt x="4763" y="50170"/>
                    <a:pt x="2186" y="53204"/>
                  </a:cubicBezTo>
                  <a:lnTo>
                    <a:pt x="103862" y="53204"/>
                  </a:lnTo>
                  <a:cubicBezTo>
                    <a:pt x="101285" y="50170"/>
                    <a:pt x="98186" y="47235"/>
                    <a:pt x="94598" y="44397"/>
                  </a:cubicBezTo>
                  <a:cubicBezTo>
                    <a:pt x="86769" y="38166"/>
                    <a:pt x="77114" y="32914"/>
                    <a:pt x="67132" y="27989"/>
                  </a:cubicBezTo>
                  <a:cubicBezTo>
                    <a:pt x="77114" y="23063"/>
                    <a:pt x="86769" y="17811"/>
                    <a:pt x="94598" y="11581"/>
                  </a:cubicBezTo>
                  <a:cubicBezTo>
                    <a:pt x="99263" y="7895"/>
                    <a:pt x="103047" y="4046"/>
                    <a:pt x="106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56"/>
          <p:cNvGrpSpPr/>
          <p:nvPr/>
        </p:nvGrpSpPr>
        <p:grpSpPr>
          <a:xfrm>
            <a:off x="3520969" y="3918814"/>
            <a:ext cx="204605" cy="264756"/>
            <a:chOff x="2390900" y="733575"/>
            <a:chExt cx="263700" cy="341225"/>
          </a:xfrm>
        </p:grpSpPr>
        <p:sp>
          <p:nvSpPr>
            <p:cNvPr id="1393" name="Google Shape;1393;p56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57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400" name="Google Shape;1400;p57"/>
          <p:cNvSpPr txBox="1"/>
          <p:nvPr/>
        </p:nvSpPr>
        <p:spPr>
          <a:xfrm>
            <a:off x="1188850" y="3252125"/>
            <a:ext cx="18477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Venus is the second planet from the Sun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401" name="Google Shape;1401;p57"/>
          <p:cNvSpPr txBox="1"/>
          <p:nvPr/>
        </p:nvSpPr>
        <p:spPr>
          <a:xfrm>
            <a:off x="3648144" y="3252125"/>
            <a:ext cx="18477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Jupiter is the biggest planet in the Solar System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402" name="Google Shape;1402;p57"/>
          <p:cNvSpPr txBox="1"/>
          <p:nvPr/>
        </p:nvSpPr>
        <p:spPr>
          <a:xfrm>
            <a:off x="6107438" y="3252125"/>
            <a:ext cx="18477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Saturn is a gas giant and has several rings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1403" name="Google Shape;1403;p57"/>
          <p:cNvCxnSpPr/>
          <p:nvPr/>
        </p:nvCxnSpPr>
        <p:spPr>
          <a:xfrm>
            <a:off x="1144900" y="2178700"/>
            <a:ext cx="6854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04" name="Google Shape;1404;p57"/>
          <p:cNvCxnSpPr/>
          <p:nvPr/>
        </p:nvCxnSpPr>
        <p:spPr>
          <a:xfrm>
            <a:off x="2112700" y="2178700"/>
            <a:ext cx="0" cy="471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05" name="Google Shape;1405;p57"/>
          <p:cNvCxnSpPr/>
          <p:nvPr/>
        </p:nvCxnSpPr>
        <p:spPr>
          <a:xfrm>
            <a:off x="4572000" y="2178700"/>
            <a:ext cx="0" cy="471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06" name="Google Shape;1406;p57"/>
          <p:cNvCxnSpPr/>
          <p:nvPr/>
        </p:nvCxnSpPr>
        <p:spPr>
          <a:xfrm>
            <a:off x="7031300" y="2178700"/>
            <a:ext cx="0" cy="471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07" name="Google Shape;1407;p57"/>
          <p:cNvSpPr/>
          <p:nvPr/>
        </p:nvSpPr>
        <p:spPr>
          <a:xfrm>
            <a:off x="6739291" y="1683175"/>
            <a:ext cx="583674" cy="755233"/>
          </a:xfrm>
          <a:custGeom>
            <a:avLst/>
            <a:gdLst/>
            <a:ahLst/>
            <a:cxnLst/>
            <a:rect l="l" t="t" r="r" b="b"/>
            <a:pathLst>
              <a:path w="10548" h="13649" extrusionOk="0">
                <a:moveTo>
                  <a:pt x="5258" y="1"/>
                </a:moveTo>
                <a:cubicBezTo>
                  <a:pt x="5107" y="92"/>
                  <a:pt x="4955" y="214"/>
                  <a:pt x="4833" y="305"/>
                </a:cubicBezTo>
                <a:cubicBezTo>
                  <a:pt x="4803" y="335"/>
                  <a:pt x="4803" y="335"/>
                  <a:pt x="4772" y="366"/>
                </a:cubicBezTo>
                <a:cubicBezTo>
                  <a:pt x="4681" y="457"/>
                  <a:pt x="4559" y="548"/>
                  <a:pt x="4468" y="639"/>
                </a:cubicBezTo>
                <a:cubicBezTo>
                  <a:pt x="3526" y="1460"/>
                  <a:pt x="2705" y="2341"/>
                  <a:pt x="2037" y="3253"/>
                </a:cubicBezTo>
                <a:cubicBezTo>
                  <a:pt x="1246" y="4347"/>
                  <a:pt x="669" y="5442"/>
                  <a:pt x="334" y="6566"/>
                </a:cubicBezTo>
                <a:cubicBezTo>
                  <a:pt x="152" y="7174"/>
                  <a:pt x="61" y="7782"/>
                  <a:pt x="0" y="8390"/>
                </a:cubicBezTo>
                <a:cubicBezTo>
                  <a:pt x="0" y="8664"/>
                  <a:pt x="0" y="8998"/>
                  <a:pt x="30" y="9302"/>
                </a:cubicBezTo>
                <a:cubicBezTo>
                  <a:pt x="61" y="9636"/>
                  <a:pt x="91" y="9940"/>
                  <a:pt x="152" y="10214"/>
                </a:cubicBezTo>
                <a:cubicBezTo>
                  <a:pt x="274" y="10731"/>
                  <a:pt x="486" y="11217"/>
                  <a:pt x="790" y="11642"/>
                </a:cubicBezTo>
                <a:cubicBezTo>
                  <a:pt x="1064" y="12038"/>
                  <a:pt x="1429" y="12372"/>
                  <a:pt x="1854" y="12676"/>
                </a:cubicBezTo>
                <a:cubicBezTo>
                  <a:pt x="2310" y="13010"/>
                  <a:pt x="2888" y="13253"/>
                  <a:pt x="3526" y="13436"/>
                </a:cubicBezTo>
                <a:cubicBezTo>
                  <a:pt x="4073" y="13588"/>
                  <a:pt x="4651" y="13648"/>
                  <a:pt x="5289" y="13648"/>
                </a:cubicBezTo>
                <a:lnTo>
                  <a:pt x="5714" y="13648"/>
                </a:lnTo>
                <a:cubicBezTo>
                  <a:pt x="5775" y="13648"/>
                  <a:pt x="5836" y="13648"/>
                  <a:pt x="5927" y="13618"/>
                </a:cubicBezTo>
                <a:lnTo>
                  <a:pt x="6049" y="13618"/>
                </a:lnTo>
                <a:cubicBezTo>
                  <a:pt x="6383" y="13557"/>
                  <a:pt x="6717" y="13527"/>
                  <a:pt x="7021" y="13436"/>
                </a:cubicBezTo>
                <a:cubicBezTo>
                  <a:pt x="7660" y="13253"/>
                  <a:pt x="8207" y="13010"/>
                  <a:pt x="8693" y="12676"/>
                </a:cubicBezTo>
                <a:cubicBezTo>
                  <a:pt x="9119" y="12372"/>
                  <a:pt x="9453" y="12038"/>
                  <a:pt x="9727" y="11642"/>
                </a:cubicBezTo>
                <a:cubicBezTo>
                  <a:pt x="10031" y="11217"/>
                  <a:pt x="10243" y="10700"/>
                  <a:pt x="10365" y="10214"/>
                </a:cubicBezTo>
                <a:cubicBezTo>
                  <a:pt x="10426" y="9940"/>
                  <a:pt x="10487" y="9606"/>
                  <a:pt x="10517" y="9302"/>
                </a:cubicBezTo>
                <a:cubicBezTo>
                  <a:pt x="10547" y="8968"/>
                  <a:pt x="10547" y="8664"/>
                  <a:pt x="10517" y="8360"/>
                </a:cubicBezTo>
                <a:cubicBezTo>
                  <a:pt x="10487" y="7752"/>
                  <a:pt x="10365" y="7144"/>
                  <a:pt x="10213" y="6566"/>
                </a:cubicBezTo>
                <a:cubicBezTo>
                  <a:pt x="9879" y="5442"/>
                  <a:pt x="9301" y="4347"/>
                  <a:pt x="8511" y="3253"/>
                </a:cubicBezTo>
                <a:cubicBezTo>
                  <a:pt x="7842" y="2372"/>
                  <a:pt x="7082" y="1521"/>
                  <a:pt x="6231" y="761"/>
                </a:cubicBezTo>
                <a:cubicBezTo>
                  <a:pt x="6201" y="730"/>
                  <a:pt x="6140" y="700"/>
                  <a:pt x="6110" y="670"/>
                </a:cubicBezTo>
                <a:cubicBezTo>
                  <a:pt x="5927" y="518"/>
                  <a:pt x="5775" y="366"/>
                  <a:pt x="5593" y="214"/>
                </a:cubicBezTo>
                <a:lnTo>
                  <a:pt x="5502" y="183"/>
                </a:lnTo>
                <a:cubicBezTo>
                  <a:pt x="5441" y="122"/>
                  <a:pt x="5380" y="62"/>
                  <a:pt x="5289" y="31"/>
                </a:cubicBezTo>
                <a:cubicBezTo>
                  <a:pt x="5289" y="1"/>
                  <a:pt x="5258" y="1"/>
                  <a:pt x="52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57"/>
          <p:cNvSpPr/>
          <p:nvPr/>
        </p:nvSpPr>
        <p:spPr>
          <a:xfrm>
            <a:off x="4280154" y="1683175"/>
            <a:ext cx="583674" cy="755233"/>
          </a:xfrm>
          <a:custGeom>
            <a:avLst/>
            <a:gdLst/>
            <a:ahLst/>
            <a:cxnLst/>
            <a:rect l="l" t="t" r="r" b="b"/>
            <a:pathLst>
              <a:path w="10548" h="13649" extrusionOk="0">
                <a:moveTo>
                  <a:pt x="5258" y="1"/>
                </a:moveTo>
                <a:cubicBezTo>
                  <a:pt x="5107" y="92"/>
                  <a:pt x="4955" y="214"/>
                  <a:pt x="4833" y="305"/>
                </a:cubicBezTo>
                <a:cubicBezTo>
                  <a:pt x="4803" y="335"/>
                  <a:pt x="4803" y="335"/>
                  <a:pt x="4772" y="366"/>
                </a:cubicBezTo>
                <a:cubicBezTo>
                  <a:pt x="4681" y="457"/>
                  <a:pt x="4559" y="548"/>
                  <a:pt x="4468" y="639"/>
                </a:cubicBezTo>
                <a:cubicBezTo>
                  <a:pt x="3526" y="1460"/>
                  <a:pt x="2705" y="2341"/>
                  <a:pt x="2037" y="3253"/>
                </a:cubicBezTo>
                <a:cubicBezTo>
                  <a:pt x="1246" y="4347"/>
                  <a:pt x="669" y="5442"/>
                  <a:pt x="334" y="6566"/>
                </a:cubicBezTo>
                <a:cubicBezTo>
                  <a:pt x="152" y="7174"/>
                  <a:pt x="61" y="7782"/>
                  <a:pt x="0" y="8390"/>
                </a:cubicBezTo>
                <a:cubicBezTo>
                  <a:pt x="0" y="8664"/>
                  <a:pt x="0" y="8998"/>
                  <a:pt x="30" y="9302"/>
                </a:cubicBezTo>
                <a:cubicBezTo>
                  <a:pt x="61" y="9636"/>
                  <a:pt x="91" y="9940"/>
                  <a:pt x="152" y="10214"/>
                </a:cubicBezTo>
                <a:cubicBezTo>
                  <a:pt x="274" y="10731"/>
                  <a:pt x="486" y="11217"/>
                  <a:pt x="790" y="11642"/>
                </a:cubicBezTo>
                <a:cubicBezTo>
                  <a:pt x="1064" y="12038"/>
                  <a:pt x="1429" y="12372"/>
                  <a:pt x="1854" y="12676"/>
                </a:cubicBezTo>
                <a:cubicBezTo>
                  <a:pt x="2310" y="13010"/>
                  <a:pt x="2888" y="13253"/>
                  <a:pt x="3526" y="13436"/>
                </a:cubicBezTo>
                <a:cubicBezTo>
                  <a:pt x="4073" y="13588"/>
                  <a:pt x="4651" y="13648"/>
                  <a:pt x="5289" y="13648"/>
                </a:cubicBezTo>
                <a:lnTo>
                  <a:pt x="5714" y="13648"/>
                </a:lnTo>
                <a:cubicBezTo>
                  <a:pt x="5775" y="13648"/>
                  <a:pt x="5836" y="13648"/>
                  <a:pt x="5927" y="13618"/>
                </a:cubicBezTo>
                <a:lnTo>
                  <a:pt x="6049" y="13618"/>
                </a:lnTo>
                <a:cubicBezTo>
                  <a:pt x="6383" y="13557"/>
                  <a:pt x="6717" y="13527"/>
                  <a:pt x="7021" y="13436"/>
                </a:cubicBezTo>
                <a:cubicBezTo>
                  <a:pt x="7660" y="13253"/>
                  <a:pt x="8207" y="13010"/>
                  <a:pt x="8693" y="12676"/>
                </a:cubicBezTo>
                <a:cubicBezTo>
                  <a:pt x="9119" y="12372"/>
                  <a:pt x="9453" y="12038"/>
                  <a:pt x="9727" y="11642"/>
                </a:cubicBezTo>
                <a:cubicBezTo>
                  <a:pt x="10031" y="11217"/>
                  <a:pt x="10243" y="10700"/>
                  <a:pt x="10365" y="10214"/>
                </a:cubicBezTo>
                <a:cubicBezTo>
                  <a:pt x="10426" y="9940"/>
                  <a:pt x="10487" y="9606"/>
                  <a:pt x="10517" y="9302"/>
                </a:cubicBezTo>
                <a:cubicBezTo>
                  <a:pt x="10547" y="8968"/>
                  <a:pt x="10547" y="8664"/>
                  <a:pt x="10517" y="8360"/>
                </a:cubicBezTo>
                <a:cubicBezTo>
                  <a:pt x="10487" y="7752"/>
                  <a:pt x="10365" y="7144"/>
                  <a:pt x="10213" y="6566"/>
                </a:cubicBezTo>
                <a:cubicBezTo>
                  <a:pt x="9879" y="5442"/>
                  <a:pt x="9301" y="4347"/>
                  <a:pt x="8511" y="3253"/>
                </a:cubicBezTo>
                <a:cubicBezTo>
                  <a:pt x="7842" y="2372"/>
                  <a:pt x="7082" y="1521"/>
                  <a:pt x="6231" y="761"/>
                </a:cubicBezTo>
                <a:cubicBezTo>
                  <a:pt x="6201" y="730"/>
                  <a:pt x="6140" y="700"/>
                  <a:pt x="6110" y="670"/>
                </a:cubicBezTo>
                <a:cubicBezTo>
                  <a:pt x="5927" y="518"/>
                  <a:pt x="5775" y="366"/>
                  <a:pt x="5593" y="214"/>
                </a:cubicBezTo>
                <a:lnTo>
                  <a:pt x="5502" y="183"/>
                </a:lnTo>
                <a:cubicBezTo>
                  <a:pt x="5441" y="122"/>
                  <a:pt x="5380" y="62"/>
                  <a:pt x="5289" y="31"/>
                </a:cubicBezTo>
                <a:cubicBezTo>
                  <a:pt x="5289" y="1"/>
                  <a:pt x="5258" y="1"/>
                  <a:pt x="52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57"/>
          <p:cNvSpPr/>
          <p:nvPr/>
        </p:nvSpPr>
        <p:spPr>
          <a:xfrm>
            <a:off x="1820866" y="1683175"/>
            <a:ext cx="583674" cy="755233"/>
          </a:xfrm>
          <a:custGeom>
            <a:avLst/>
            <a:gdLst/>
            <a:ahLst/>
            <a:cxnLst/>
            <a:rect l="l" t="t" r="r" b="b"/>
            <a:pathLst>
              <a:path w="10548" h="13649" extrusionOk="0">
                <a:moveTo>
                  <a:pt x="5258" y="1"/>
                </a:moveTo>
                <a:cubicBezTo>
                  <a:pt x="5107" y="92"/>
                  <a:pt x="4955" y="214"/>
                  <a:pt x="4833" y="305"/>
                </a:cubicBezTo>
                <a:cubicBezTo>
                  <a:pt x="4803" y="335"/>
                  <a:pt x="4803" y="335"/>
                  <a:pt x="4772" y="366"/>
                </a:cubicBezTo>
                <a:cubicBezTo>
                  <a:pt x="4681" y="457"/>
                  <a:pt x="4559" y="548"/>
                  <a:pt x="4468" y="639"/>
                </a:cubicBezTo>
                <a:cubicBezTo>
                  <a:pt x="3526" y="1460"/>
                  <a:pt x="2705" y="2341"/>
                  <a:pt x="2037" y="3253"/>
                </a:cubicBezTo>
                <a:cubicBezTo>
                  <a:pt x="1246" y="4347"/>
                  <a:pt x="669" y="5442"/>
                  <a:pt x="334" y="6566"/>
                </a:cubicBezTo>
                <a:cubicBezTo>
                  <a:pt x="152" y="7174"/>
                  <a:pt x="61" y="7782"/>
                  <a:pt x="0" y="8390"/>
                </a:cubicBezTo>
                <a:cubicBezTo>
                  <a:pt x="0" y="8664"/>
                  <a:pt x="0" y="8998"/>
                  <a:pt x="30" y="9302"/>
                </a:cubicBezTo>
                <a:cubicBezTo>
                  <a:pt x="61" y="9636"/>
                  <a:pt x="91" y="9940"/>
                  <a:pt x="152" y="10214"/>
                </a:cubicBezTo>
                <a:cubicBezTo>
                  <a:pt x="274" y="10731"/>
                  <a:pt x="486" y="11217"/>
                  <a:pt x="790" y="11642"/>
                </a:cubicBezTo>
                <a:cubicBezTo>
                  <a:pt x="1064" y="12038"/>
                  <a:pt x="1429" y="12372"/>
                  <a:pt x="1854" y="12676"/>
                </a:cubicBezTo>
                <a:cubicBezTo>
                  <a:pt x="2310" y="13010"/>
                  <a:pt x="2888" y="13253"/>
                  <a:pt x="3526" y="13436"/>
                </a:cubicBezTo>
                <a:cubicBezTo>
                  <a:pt x="4073" y="13588"/>
                  <a:pt x="4651" y="13648"/>
                  <a:pt x="5289" y="13648"/>
                </a:cubicBezTo>
                <a:lnTo>
                  <a:pt x="5714" y="13648"/>
                </a:lnTo>
                <a:cubicBezTo>
                  <a:pt x="5775" y="13648"/>
                  <a:pt x="5836" y="13648"/>
                  <a:pt x="5927" y="13618"/>
                </a:cubicBezTo>
                <a:lnTo>
                  <a:pt x="6049" y="13618"/>
                </a:lnTo>
                <a:cubicBezTo>
                  <a:pt x="6383" y="13557"/>
                  <a:pt x="6717" y="13527"/>
                  <a:pt x="7021" y="13436"/>
                </a:cubicBezTo>
                <a:cubicBezTo>
                  <a:pt x="7660" y="13253"/>
                  <a:pt x="8207" y="13010"/>
                  <a:pt x="8693" y="12676"/>
                </a:cubicBezTo>
                <a:cubicBezTo>
                  <a:pt x="9119" y="12372"/>
                  <a:pt x="9453" y="12038"/>
                  <a:pt x="9727" y="11642"/>
                </a:cubicBezTo>
                <a:cubicBezTo>
                  <a:pt x="10031" y="11217"/>
                  <a:pt x="10243" y="10700"/>
                  <a:pt x="10365" y="10214"/>
                </a:cubicBezTo>
                <a:cubicBezTo>
                  <a:pt x="10426" y="9940"/>
                  <a:pt x="10487" y="9606"/>
                  <a:pt x="10517" y="9302"/>
                </a:cubicBezTo>
                <a:cubicBezTo>
                  <a:pt x="10547" y="8968"/>
                  <a:pt x="10547" y="8664"/>
                  <a:pt x="10517" y="8360"/>
                </a:cubicBezTo>
                <a:cubicBezTo>
                  <a:pt x="10487" y="7752"/>
                  <a:pt x="10365" y="7144"/>
                  <a:pt x="10213" y="6566"/>
                </a:cubicBezTo>
                <a:cubicBezTo>
                  <a:pt x="9879" y="5442"/>
                  <a:pt x="9301" y="4347"/>
                  <a:pt x="8511" y="3253"/>
                </a:cubicBezTo>
                <a:cubicBezTo>
                  <a:pt x="7842" y="2372"/>
                  <a:pt x="7082" y="1521"/>
                  <a:pt x="6231" y="761"/>
                </a:cubicBezTo>
                <a:cubicBezTo>
                  <a:pt x="6201" y="730"/>
                  <a:pt x="6140" y="700"/>
                  <a:pt x="6110" y="670"/>
                </a:cubicBezTo>
                <a:cubicBezTo>
                  <a:pt x="5927" y="518"/>
                  <a:pt x="5775" y="366"/>
                  <a:pt x="5593" y="214"/>
                </a:cubicBezTo>
                <a:lnTo>
                  <a:pt x="5502" y="183"/>
                </a:lnTo>
                <a:cubicBezTo>
                  <a:pt x="5441" y="122"/>
                  <a:pt x="5380" y="62"/>
                  <a:pt x="5289" y="31"/>
                </a:cubicBezTo>
                <a:cubicBezTo>
                  <a:pt x="5289" y="1"/>
                  <a:pt x="5258" y="1"/>
                  <a:pt x="52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57"/>
          <p:cNvSpPr txBox="1"/>
          <p:nvPr/>
        </p:nvSpPr>
        <p:spPr>
          <a:xfrm>
            <a:off x="1820800" y="1886050"/>
            <a:ext cx="5838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Rubik Black"/>
                <a:ea typeface="Rubik Black"/>
                <a:cs typeface="Rubik Black"/>
                <a:sym typeface="Rubik Black"/>
              </a:rPr>
              <a:t>1</a:t>
            </a:r>
            <a:endParaRPr sz="3200">
              <a:solidFill>
                <a:schemeClr val="accent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411" name="Google Shape;1411;p57"/>
          <p:cNvSpPr txBox="1"/>
          <p:nvPr/>
        </p:nvSpPr>
        <p:spPr>
          <a:xfrm>
            <a:off x="4280050" y="1886100"/>
            <a:ext cx="5838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Rubik Black"/>
                <a:ea typeface="Rubik Black"/>
                <a:cs typeface="Rubik Black"/>
                <a:sym typeface="Rubik Black"/>
              </a:rPr>
              <a:t>2</a:t>
            </a:r>
            <a:endParaRPr sz="3200">
              <a:solidFill>
                <a:schemeClr val="accent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412" name="Google Shape;1412;p57"/>
          <p:cNvSpPr txBox="1"/>
          <p:nvPr/>
        </p:nvSpPr>
        <p:spPr>
          <a:xfrm>
            <a:off x="6739301" y="1886200"/>
            <a:ext cx="5838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Rubik Black"/>
                <a:ea typeface="Rubik Black"/>
                <a:cs typeface="Rubik Black"/>
                <a:sym typeface="Rubik Black"/>
              </a:rPr>
              <a:t>3</a:t>
            </a:r>
            <a:endParaRPr sz="3200">
              <a:solidFill>
                <a:schemeClr val="accent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413" name="Google Shape;1413;p57"/>
          <p:cNvSpPr txBox="1"/>
          <p:nvPr/>
        </p:nvSpPr>
        <p:spPr>
          <a:xfrm>
            <a:off x="1188862" y="2810650"/>
            <a:ext cx="18477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Venus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414" name="Google Shape;1414;p57"/>
          <p:cNvSpPr txBox="1"/>
          <p:nvPr/>
        </p:nvSpPr>
        <p:spPr>
          <a:xfrm>
            <a:off x="3648112" y="2810650"/>
            <a:ext cx="18477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Jupiter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415" name="Google Shape;1415;p57"/>
          <p:cNvSpPr txBox="1"/>
          <p:nvPr/>
        </p:nvSpPr>
        <p:spPr>
          <a:xfrm>
            <a:off x="6107362" y="2810638"/>
            <a:ext cx="18477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Saturn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58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421" name="Google Shape;1421;p58"/>
          <p:cNvSpPr txBox="1">
            <a:spLocks noGrp="1"/>
          </p:cNvSpPr>
          <p:nvPr>
            <p:ph type="subTitle" idx="1"/>
          </p:nvPr>
        </p:nvSpPr>
        <p:spPr>
          <a:xfrm>
            <a:off x="772425" y="1406375"/>
            <a:ext cx="35880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Don'ts </a:t>
            </a:r>
            <a:endParaRPr/>
          </a:p>
        </p:txBody>
      </p:sp>
      <p:sp>
        <p:nvSpPr>
          <p:cNvPr id="1422" name="Google Shape;1422;p58"/>
          <p:cNvSpPr txBox="1">
            <a:spLocks noGrp="1"/>
          </p:cNvSpPr>
          <p:nvPr>
            <p:ph type="subTitle" idx="2"/>
          </p:nvPr>
        </p:nvSpPr>
        <p:spPr>
          <a:xfrm>
            <a:off x="4783575" y="1406375"/>
            <a:ext cx="35880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</a:t>
            </a:r>
            <a:endParaRPr/>
          </a:p>
        </p:txBody>
      </p:sp>
      <p:sp>
        <p:nvSpPr>
          <p:cNvPr id="1423" name="Google Shape;1423;p58"/>
          <p:cNvSpPr txBox="1">
            <a:spLocks noGrp="1"/>
          </p:cNvSpPr>
          <p:nvPr>
            <p:ph type="subTitle" idx="3"/>
          </p:nvPr>
        </p:nvSpPr>
        <p:spPr>
          <a:xfrm>
            <a:off x="772425" y="1892750"/>
            <a:ext cx="3588000" cy="20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Char char="●"/>
            </a:pPr>
            <a:r>
              <a:rPr lang="en"/>
              <a:t>Here you can describe what the patient shouldn’t do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Char char="●"/>
            </a:pPr>
            <a:r>
              <a:rPr lang="en"/>
              <a:t>Here you can describe what the patient shouldn’t do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Char char="●"/>
            </a:pPr>
            <a:r>
              <a:rPr lang="en"/>
              <a:t>Here you can describe what the patient shouldn’t do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what the patient shouldn’t do</a:t>
            </a:r>
            <a:endParaRPr/>
          </a:p>
        </p:txBody>
      </p:sp>
      <p:sp>
        <p:nvSpPr>
          <p:cNvPr id="1424" name="Google Shape;1424;p58"/>
          <p:cNvSpPr txBox="1">
            <a:spLocks noGrp="1"/>
          </p:cNvSpPr>
          <p:nvPr>
            <p:ph type="subTitle" idx="4"/>
          </p:nvPr>
        </p:nvSpPr>
        <p:spPr>
          <a:xfrm>
            <a:off x="4783575" y="1887100"/>
            <a:ext cx="3588000" cy="20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Char char="●"/>
            </a:pPr>
            <a:r>
              <a:rPr lang="en"/>
              <a:t>Here you can describe what the patient should do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Char char="●"/>
            </a:pPr>
            <a:r>
              <a:rPr lang="en"/>
              <a:t>Here you can describe what the patient should do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Char char="●"/>
            </a:pPr>
            <a:r>
              <a:rPr lang="en"/>
              <a:t>Here you can describe what the patient should do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what the patient should do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59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Prevalence</a:t>
            </a:r>
            <a:endParaRPr/>
          </a:p>
        </p:txBody>
      </p:sp>
      <p:grpSp>
        <p:nvGrpSpPr>
          <p:cNvPr id="1430" name="Google Shape;1430;p59"/>
          <p:cNvGrpSpPr/>
          <p:nvPr/>
        </p:nvGrpSpPr>
        <p:grpSpPr>
          <a:xfrm>
            <a:off x="713213" y="1575762"/>
            <a:ext cx="4132638" cy="2717513"/>
            <a:chOff x="235800" y="830650"/>
            <a:chExt cx="6978450" cy="4588844"/>
          </a:xfrm>
        </p:grpSpPr>
        <p:sp>
          <p:nvSpPr>
            <p:cNvPr id="1431" name="Google Shape;1431;p59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9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9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59"/>
          <p:cNvSpPr txBox="1"/>
          <p:nvPr/>
        </p:nvSpPr>
        <p:spPr>
          <a:xfrm>
            <a:off x="5403125" y="1650175"/>
            <a:ext cx="2341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Neptune 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438" name="Google Shape;1438;p59"/>
          <p:cNvSpPr txBox="1"/>
          <p:nvPr/>
        </p:nvSpPr>
        <p:spPr>
          <a:xfrm>
            <a:off x="5403125" y="2040900"/>
            <a:ext cx="2341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Neptune is the farthest from the Sun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439" name="Google Shape;1439;p59"/>
          <p:cNvSpPr txBox="1"/>
          <p:nvPr/>
        </p:nvSpPr>
        <p:spPr>
          <a:xfrm>
            <a:off x="5403125" y="3261450"/>
            <a:ext cx="2341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Rubik Black"/>
                <a:ea typeface="Rubik Black"/>
                <a:cs typeface="Rubik Black"/>
                <a:sym typeface="Rubik Black"/>
              </a:rPr>
              <a:t>Jupiter</a:t>
            </a:r>
            <a:endParaRPr sz="2200">
              <a:solidFill>
                <a:schemeClr val="accent2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440" name="Google Shape;1440;p59"/>
          <p:cNvSpPr txBox="1"/>
          <p:nvPr/>
        </p:nvSpPr>
        <p:spPr>
          <a:xfrm>
            <a:off x="5403125" y="3652175"/>
            <a:ext cx="2341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It’s the biggest planet 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 the Solar System</a:t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441" name="Google Shape;1441;p59"/>
          <p:cNvSpPr/>
          <p:nvPr/>
        </p:nvSpPr>
        <p:spPr>
          <a:xfrm>
            <a:off x="7831025" y="1725175"/>
            <a:ext cx="304500" cy="3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59"/>
          <p:cNvSpPr/>
          <p:nvPr/>
        </p:nvSpPr>
        <p:spPr>
          <a:xfrm>
            <a:off x="7831025" y="3336450"/>
            <a:ext cx="304500" cy="304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59"/>
          <p:cNvSpPr/>
          <p:nvPr/>
        </p:nvSpPr>
        <p:spPr>
          <a:xfrm>
            <a:off x="1898425" y="3420250"/>
            <a:ext cx="304500" cy="304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59"/>
          <p:cNvSpPr/>
          <p:nvPr/>
        </p:nvSpPr>
        <p:spPr>
          <a:xfrm>
            <a:off x="3596825" y="2148600"/>
            <a:ext cx="304500" cy="304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59"/>
          <p:cNvSpPr/>
          <p:nvPr/>
        </p:nvSpPr>
        <p:spPr>
          <a:xfrm>
            <a:off x="1145250" y="2344725"/>
            <a:ext cx="304500" cy="3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59"/>
          <p:cNvSpPr/>
          <p:nvPr/>
        </p:nvSpPr>
        <p:spPr>
          <a:xfrm>
            <a:off x="2153575" y="1650175"/>
            <a:ext cx="304500" cy="3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2"/>
          <p:cNvSpPr txBox="1">
            <a:spLocks noGrp="1"/>
          </p:cNvSpPr>
          <p:nvPr>
            <p:ph type="title"/>
          </p:nvPr>
        </p:nvSpPr>
        <p:spPr>
          <a:xfrm>
            <a:off x="713225" y="2356350"/>
            <a:ext cx="626706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Cahier des charges</a:t>
            </a:r>
            <a:endParaRPr sz="4000" dirty="0"/>
          </a:p>
        </p:txBody>
      </p:sp>
      <p:sp>
        <p:nvSpPr>
          <p:cNvPr id="1065" name="Google Shape;1065;p42"/>
          <p:cNvSpPr txBox="1">
            <a:spLocks noGrp="1"/>
          </p:cNvSpPr>
          <p:nvPr>
            <p:ph type="title" idx="2"/>
          </p:nvPr>
        </p:nvSpPr>
        <p:spPr>
          <a:xfrm>
            <a:off x="713225" y="1027663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01</a:t>
            </a:r>
            <a:endParaRPr sz="7200" dirty="0"/>
          </a:p>
        </p:txBody>
      </p:sp>
      <p:grpSp>
        <p:nvGrpSpPr>
          <p:cNvPr id="1066" name="Google Shape;1066;p42"/>
          <p:cNvGrpSpPr/>
          <p:nvPr/>
        </p:nvGrpSpPr>
        <p:grpSpPr>
          <a:xfrm rot="10319355">
            <a:off x="7045582" y="2052624"/>
            <a:ext cx="1109905" cy="1014782"/>
            <a:chOff x="-40775" y="178450"/>
            <a:chExt cx="1061600" cy="970525"/>
          </a:xfrm>
        </p:grpSpPr>
        <p:sp>
          <p:nvSpPr>
            <p:cNvPr id="1067" name="Google Shape;1067;p4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60"/>
          <p:cNvSpPr txBox="1">
            <a:spLocks noGrp="1"/>
          </p:cNvSpPr>
          <p:nvPr>
            <p:ph type="title"/>
          </p:nvPr>
        </p:nvSpPr>
        <p:spPr>
          <a:xfrm>
            <a:off x="713225" y="1762000"/>
            <a:ext cx="4103100" cy="58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452" name="Google Shape;1452;p60"/>
          <p:cNvSpPr txBox="1">
            <a:spLocks noGrp="1"/>
          </p:cNvSpPr>
          <p:nvPr>
            <p:ph type="subTitle" idx="1"/>
          </p:nvPr>
        </p:nvSpPr>
        <p:spPr>
          <a:xfrm>
            <a:off x="713225" y="2332700"/>
            <a:ext cx="4103100" cy="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grpSp>
        <p:nvGrpSpPr>
          <p:cNvPr id="1453" name="Google Shape;1453;p60"/>
          <p:cNvGrpSpPr/>
          <p:nvPr/>
        </p:nvGrpSpPr>
        <p:grpSpPr>
          <a:xfrm>
            <a:off x="5816849" y="684150"/>
            <a:ext cx="2613924" cy="3775224"/>
            <a:chOff x="4859774" y="684150"/>
            <a:chExt cx="2613924" cy="3775224"/>
          </a:xfrm>
        </p:grpSpPr>
        <p:pic>
          <p:nvPicPr>
            <p:cNvPr id="1454" name="Google Shape;1454;p60"/>
            <p:cNvPicPr preferRelativeResize="0"/>
            <p:nvPr/>
          </p:nvPicPr>
          <p:blipFill rotWithShape="1">
            <a:blip r:embed="rId3">
              <a:alphaModFix/>
            </a:blip>
            <a:srcRect l="27538" r="26301"/>
            <a:stretch/>
          </p:blipFill>
          <p:spPr>
            <a:xfrm>
              <a:off x="4859774" y="684150"/>
              <a:ext cx="2613924" cy="3775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5" name="Google Shape;1455;p60"/>
            <p:cNvSpPr/>
            <p:nvPr/>
          </p:nvSpPr>
          <p:spPr>
            <a:xfrm>
              <a:off x="4864888" y="689838"/>
              <a:ext cx="2603700" cy="3763800"/>
            </a:xfrm>
            <a:prstGeom prst="rect">
              <a:avLst/>
            </a:prstGeom>
            <a:solidFill>
              <a:srgbClr val="FB948E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60"/>
          <p:cNvGrpSpPr/>
          <p:nvPr/>
        </p:nvGrpSpPr>
        <p:grpSpPr>
          <a:xfrm rot="199303">
            <a:off x="5326685" y="97951"/>
            <a:ext cx="1364963" cy="1247862"/>
            <a:chOff x="-40775" y="178450"/>
            <a:chExt cx="1061600" cy="970525"/>
          </a:xfrm>
        </p:grpSpPr>
        <p:sp>
          <p:nvSpPr>
            <p:cNvPr id="1457" name="Google Shape;1457;p60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0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0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0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0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61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467" name="Google Shape;1467;p61"/>
          <p:cNvSpPr txBox="1">
            <a:spLocks noGrp="1"/>
          </p:cNvSpPr>
          <p:nvPr>
            <p:ph type="title" idx="2"/>
          </p:nvPr>
        </p:nvSpPr>
        <p:spPr>
          <a:xfrm>
            <a:off x="1475217" y="3701525"/>
            <a:ext cx="28743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1468" name="Google Shape;1468;p61"/>
          <p:cNvSpPr txBox="1">
            <a:spLocks noGrp="1"/>
          </p:cNvSpPr>
          <p:nvPr>
            <p:ph type="title" idx="3"/>
          </p:nvPr>
        </p:nvSpPr>
        <p:spPr>
          <a:xfrm>
            <a:off x="4794468" y="3701525"/>
            <a:ext cx="28743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James</a:t>
            </a:r>
            <a:endParaRPr/>
          </a:p>
        </p:txBody>
      </p:sp>
      <p:sp>
        <p:nvSpPr>
          <p:cNvPr id="1469" name="Google Shape;1469;p61"/>
          <p:cNvSpPr txBox="1">
            <a:spLocks noGrp="1"/>
          </p:cNvSpPr>
          <p:nvPr>
            <p:ph type="subTitle" idx="1"/>
          </p:nvPr>
        </p:nvSpPr>
        <p:spPr>
          <a:xfrm>
            <a:off x="1475175" y="4102925"/>
            <a:ext cx="2874300" cy="4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470" name="Google Shape;1470;p61"/>
          <p:cNvSpPr txBox="1">
            <a:spLocks noGrp="1"/>
          </p:cNvSpPr>
          <p:nvPr>
            <p:ph type="subTitle" idx="4"/>
          </p:nvPr>
        </p:nvSpPr>
        <p:spPr>
          <a:xfrm>
            <a:off x="4794425" y="4102925"/>
            <a:ext cx="2874300" cy="4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grpSp>
        <p:nvGrpSpPr>
          <p:cNvPr id="1471" name="Google Shape;1471;p61"/>
          <p:cNvGrpSpPr/>
          <p:nvPr/>
        </p:nvGrpSpPr>
        <p:grpSpPr>
          <a:xfrm>
            <a:off x="2039262" y="1285076"/>
            <a:ext cx="1746139" cy="2349928"/>
            <a:chOff x="1255475" y="1218575"/>
            <a:chExt cx="1789810" cy="2408700"/>
          </a:xfrm>
        </p:grpSpPr>
        <p:pic>
          <p:nvPicPr>
            <p:cNvPr id="1472" name="Google Shape;1472;p61"/>
            <p:cNvPicPr preferRelativeResize="0"/>
            <p:nvPr/>
          </p:nvPicPr>
          <p:blipFill rotWithShape="1">
            <a:blip r:embed="rId3">
              <a:alphaModFix/>
            </a:blip>
            <a:srcRect l="18230" r="32160"/>
            <a:stretch/>
          </p:blipFill>
          <p:spPr>
            <a:xfrm>
              <a:off x="1255475" y="1218575"/>
              <a:ext cx="1789810" cy="240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3" name="Google Shape;1473;p61"/>
            <p:cNvSpPr/>
            <p:nvPr/>
          </p:nvSpPr>
          <p:spPr>
            <a:xfrm>
              <a:off x="1255475" y="1218575"/>
              <a:ext cx="1789800" cy="2408700"/>
            </a:xfrm>
            <a:prstGeom prst="rect">
              <a:avLst/>
            </a:prstGeom>
            <a:solidFill>
              <a:srgbClr val="FB948E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61"/>
          <p:cNvGrpSpPr/>
          <p:nvPr/>
        </p:nvGrpSpPr>
        <p:grpSpPr>
          <a:xfrm>
            <a:off x="5358510" y="1277253"/>
            <a:ext cx="1746130" cy="2349928"/>
            <a:chOff x="3187749" y="1142375"/>
            <a:chExt cx="1789801" cy="2408700"/>
          </a:xfrm>
        </p:grpSpPr>
        <p:pic>
          <p:nvPicPr>
            <p:cNvPr id="1475" name="Google Shape;1475;p61"/>
            <p:cNvPicPr preferRelativeResize="0"/>
            <p:nvPr/>
          </p:nvPicPr>
          <p:blipFill rotWithShape="1">
            <a:blip r:embed="rId4">
              <a:alphaModFix/>
            </a:blip>
            <a:srcRect l="5342" r="52855"/>
            <a:stretch/>
          </p:blipFill>
          <p:spPr>
            <a:xfrm>
              <a:off x="3187749" y="1142375"/>
              <a:ext cx="1789800" cy="240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6" name="Google Shape;1476;p61"/>
            <p:cNvSpPr/>
            <p:nvPr/>
          </p:nvSpPr>
          <p:spPr>
            <a:xfrm>
              <a:off x="3187750" y="1142375"/>
              <a:ext cx="1789800" cy="2408700"/>
            </a:xfrm>
            <a:prstGeom prst="rect">
              <a:avLst/>
            </a:prstGeom>
            <a:solidFill>
              <a:srgbClr val="FB948E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61"/>
          <p:cNvGrpSpPr/>
          <p:nvPr/>
        </p:nvGrpSpPr>
        <p:grpSpPr>
          <a:xfrm>
            <a:off x="4469644" y="2351814"/>
            <a:ext cx="204605" cy="264756"/>
            <a:chOff x="2390900" y="733575"/>
            <a:chExt cx="263700" cy="341225"/>
          </a:xfrm>
        </p:grpSpPr>
        <p:sp>
          <p:nvSpPr>
            <p:cNvPr id="1478" name="Google Shape;1478;p61"/>
            <p:cNvSpPr/>
            <p:nvPr/>
          </p:nvSpPr>
          <p:spPr>
            <a:xfrm>
              <a:off x="2390900" y="733575"/>
              <a:ext cx="263700" cy="341225"/>
            </a:xfrm>
            <a:custGeom>
              <a:avLst/>
              <a:gdLst/>
              <a:ahLst/>
              <a:cxnLst/>
              <a:rect l="l" t="t" r="r" b="b"/>
              <a:pathLst>
                <a:path w="10548" h="13649" extrusionOk="0">
                  <a:moveTo>
                    <a:pt x="5258" y="1"/>
                  </a:moveTo>
                  <a:cubicBezTo>
                    <a:pt x="5107" y="92"/>
                    <a:pt x="4955" y="214"/>
                    <a:pt x="4833" y="305"/>
                  </a:cubicBezTo>
                  <a:cubicBezTo>
                    <a:pt x="4803" y="335"/>
                    <a:pt x="4803" y="335"/>
                    <a:pt x="4772" y="366"/>
                  </a:cubicBezTo>
                  <a:cubicBezTo>
                    <a:pt x="4681" y="457"/>
                    <a:pt x="4559" y="548"/>
                    <a:pt x="4468" y="639"/>
                  </a:cubicBezTo>
                  <a:cubicBezTo>
                    <a:pt x="3526" y="1460"/>
                    <a:pt x="2705" y="2341"/>
                    <a:pt x="2037" y="3253"/>
                  </a:cubicBezTo>
                  <a:cubicBezTo>
                    <a:pt x="1246" y="4347"/>
                    <a:pt x="669" y="5442"/>
                    <a:pt x="334" y="6566"/>
                  </a:cubicBezTo>
                  <a:cubicBezTo>
                    <a:pt x="152" y="7174"/>
                    <a:pt x="61" y="7782"/>
                    <a:pt x="0" y="8390"/>
                  </a:cubicBezTo>
                  <a:cubicBezTo>
                    <a:pt x="0" y="8664"/>
                    <a:pt x="0" y="8998"/>
                    <a:pt x="30" y="9302"/>
                  </a:cubicBezTo>
                  <a:cubicBezTo>
                    <a:pt x="61" y="9636"/>
                    <a:pt x="91" y="9940"/>
                    <a:pt x="152" y="10214"/>
                  </a:cubicBezTo>
                  <a:cubicBezTo>
                    <a:pt x="274" y="10731"/>
                    <a:pt x="486" y="11217"/>
                    <a:pt x="790" y="11642"/>
                  </a:cubicBezTo>
                  <a:cubicBezTo>
                    <a:pt x="1064" y="12038"/>
                    <a:pt x="1429" y="12372"/>
                    <a:pt x="1854" y="12676"/>
                  </a:cubicBezTo>
                  <a:cubicBezTo>
                    <a:pt x="2310" y="13010"/>
                    <a:pt x="2888" y="13253"/>
                    <a:pt x="3526" y="13436"/>
                  </a:cubicBezTo>
                  <a:cubicBezTo>
                    <a:pt x="4073" y="13588"/>
                    <a:pt x="4651" y="13648"/>
                    <a:pt x="5289" y="13648"/>
                  </a:cubicBezTo>
                  <a:lnTo>
                    <a:pt x="5714" y="13648"/>
                  </a:lnTo>
                  <a:cubicBezTo>
                    <a:pt x="5775" y="13648"/>
                    <a:pt x="5836" y="13648"/>
                    <a:pt x="5927" y="13618"/>
                  </a:cubicBezTo>
                  <a:lnTo>
                    <a:pt x="6049" y="13618"/>
                  </a:lnTo>
                  <a:cubicBezTo>
                    <a:pt x="6383" y="13557"/>
                    <a:pt x="6717" y="13527"/>
                    <a:pt x="7021" y="13436"/>
                  </a:cubicBezTo>
                  <a:cubicBezTo>
                    <a:pt x="7660" y="13253"/>
                    <a:pt x="8207" y="13010"/>
                    <a:pt x="8693" y="12676"/>
                  </a:cubicBezTo>
                  <a:cubicBezTo>
                    <a:pt x="9119" y="12372"/>
                    <a:pt x="9453" y="12038"/>
                    <a:pt x="9727" y="11642"/>
                  </a:cubicBezTo>
                  <a:cubicBezTo>
                    <a:pt x="10031" y="11217"/>
                    <a:pt x="10243" y="10700"/>
                    <a:pt x="10365" y="10214"/>
                  </a:cubicBezTo>
                  <a:cubicBezTo>
                    <a:pt x="10426" y="9940"/>
                    <a:pt x="10487" y="9606"/>
                    <a:pt x="10517" y="9302"/>
                  </a:cubicBezTo>
                  <a:cubicBezTo>
                    <a:pt x="10547" y="8968"/>
                    <a:pt x="10547" y="8664"/>
                    <a:pt x="10517" y="8360"/>
                  </a:cubicBezTo>
                  <a:cubicBezTo>
                    <a:pt x="10487" y="7752"/>
                    <a:pt x="10365" y="7144"/>
                    <a:pt x="10213" y="6566"/>
                  </a:cubicBezTo>
                  <a:cubicBezTo>
                    <a:pt x="9879" y="5442"/>
                    <a:pt x="9301" y="4347"/>
                    <a:pt x="8511" y="3253"/>
                  </a:cubicBezTo>
                  <a:cubicBezTo>
                    <a:pt x="7842" y="2372"/>
                    <a:pt x="7082" y="1521"/>
                    <a:pt x="6231" y="761"/>
                  </a:cubicBezTo>
                  <a:cubicBezTo>
                    <a:pt x="6201" y="730"/>
                    <a:pt x="6140" y="700"/>
                    <a:pt x="6110" y="670"/>
                  </a:cubicBezTo>
                  <a:cubicBezTo>
                    <a:pt x="5927" y="518"/>
                    <a:pt x="5775" y="366"/>
                    <a:pt x="5593" y="214"/>
                  </a:cubicBezTo>
                  <a:lnTo>
                    <a:pt x="5502" y="183"/>
                  </a:lnTo>
                  <a:cubicBezTo>
                    <a:pt x="5441" y="122"/>
                    <a:pt x="5380" y="62"/>
                    <a:pt x="5289" y="31"/>
                  </a:cubicBezTo>
                  <a:cubicBezTo>
                    <a:pt x="5289" y="1"/>
                    <a:pt x="5258" y="1"/>
                    <a:pt x="5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1"/>
            <p:cNvSpPr/>
            <p:nvPr/>
          </p:nvSpPr>
          <p:spPr>
            <a:xfrm>
              <a:off x="2390900" y="750300"/>
              <a:ext cx="249250" cy="324500"/>
            </a:xfrm>
            <a:custGeom>
              <a:avLst/>
              <a:gdLst/>
              <a:ahLst/>
              <a:cxnLst/>
              <a:rect l="l" t="t" r="r" b="b"/>
              <a:pathLst>
                <a:path w="9970" h="12980" extrusionOk="0">
                  <a:moveTo>
                    <a:pt x="4407" y="1"/>
                  </a:moveTo>
                  <a:lnTo>
                    <a:pt x="4407" y="1"/>
                  </a:lnTo>
                  <a:cubicBezTo>
                    <a:pt x="3496" y="821"/>
                    <a:pt x="2705" y="1672"/>
                    <a:pt x="2037" y="2584"/>
                  </a:cubicBezTo>
                  <a:cubicBezTo>
                    <a:pt x="1246" y="3678"/>
                    <a:pt x="669" y="4773"/>
                    <a:pt x="334" y="5897"/>
                  </a:cubicBezTo>
                  <a:cubicBezTo>
                    <a:pt x="152" y="6505"/>
                    <a:pt x="61" y="7083"/>
                    <a:pt x="0" y="7691"/>
                  </a:cubicBezTo>
                  <a:cubicBezTo>
                    <a:pt x="0" y="7995"/>
                    <a:pt x="0" y="8299"/>
                    <a:pt x="30" y="8633"/>
                  </a:cubicBezTo>
                  <a:cubicBezTo>
                    <a:pt x="61" y="8937"/>
                    <a:pt x="91" y="9241"/>
                    <a:pt x="152" y="9545"/>
                  </a:cubicBezTo>
                  <a:cubicBezTo>
                    <a:pt x="274" y="10031"/>
                    <a:pt x="486" y="10548"/>
                    <a:pt x="790" y="10973"/>
                  </a:cubicBezTo>
                  <a:cubicBezTo>
                    <a:pt x="1064" y="11369"/>
                    <a:pt x="1429" y="11703"/>
                    <a:pt x="1854" y="12007"/>
                  </a:cubicBezTo>
                  <a:cubicBezTo>
                    <a:pt x="2310" y="12341"/>
                    <a:pt x="2888" y="12584"/>
                    <a:pt x="3526" y="12767"/>
                  </a:cubicBezTo>
                  <a:cubicBezTo>
                    <a:pt x="4073" y="12919"/>
                    <a:pt x="4651" y="12979"/>
                    <a:pt x="5289" y="12979"/>
                  </a:cubicBezTo>
                  <a:lnTo>
                    <a:pt x="5714" y="12979"/>
                  </a:lnTo>
                  <a:lnTo>
                    <a:pt x="5988" y="12949"/>
                  </a:lnTo>
                  <a:lnTo>
                    <a:pt x="6049" y="12949"/>
                  </a:lnTo>
                  <a:cubicBezTo>
                    <a:pt x="6383" y="12888"/>
                    <a:pt x="6717" y="12828"/>
                    <a:pt x="7021" y="12767"/>
                  </a:cubicBezTo>
                  <a:cubicBezTo>
                    <a:pt x="7660" y="12584"/>
                    <a:pt x="8207" y="12341"/>
                    <a:pt x="8693" y="12007"/>
                  </a:cubicBezTo>
                  <a:cubicBezTo>
                    <a:pt x="9119" y="11703"/>
                    <a:pt x="9483" y="11369"/>
                    <a:pt x="9757" y="10973"/>
                  </a:cubicBezTo>
                  <a:cubicBezTo>
                    <a:pt x="9818" y="10852"/>
                    <a:pt x="9909" y="10730"/>
                    <a:pt x="9970" y="10609"/>
                  </a:cubicBezTo>
                  <a:lnTo>
                    <a:pt x="9970" y="10609"/>
                  </a:lnTo>
                  <a:cubicBezTo>
                    <a:pt x="9879" y="10669"/>
                    <a:pt x="9818" y="10761"/>
                    <a:pt x="9757" y="10821"/>
                  </a:cubicBezTo>
                  <a:cubicBezTo>
                    <a:pt x="9392" y="11125"/>
                    <a:pt x="8997" y="11399"/>
                    <a:pt x="8572" y="11581"/>
                  </a:cubicBezTo>
                  <a:cubicBezTo>
                    <a:pt x="8146" y="11794"/>
                    <a:pt x="7721" y="11916"/>
                    <a:pt x="7265" y="12007"/>
                  </a:cubicBezTo>
                  <a:cubicBezTo>
                    <a:pt x="6964" y="12044"/>
                    <a:pt x="6675" y="12070"/>
                    <a:pt x="6383" y="12070"/>
                  </a:cubicBezTo>
                  <a:cubicBezTo>
                    <a:pt x="6203" y="12070"/>
                    <a:pt x="6022" y="12060"/>
                    <a:pt x="5836" y="12037"/>
                  </a:cubicBezTo>
                  <a:cubicBezTo>
                    <a:pt x="5593" y="12007"/>
                    <a:pt x="5380" y="11976"/>
                    <a:pt x="5137" y="11916"/>
                  </a:cubicBezTo>
                  <a:cubicBezTo>
                    <a:pt x="4924" y="11824"/>
                    <a:pt x="4681" y="11764"/>
                    <a:pt x="4468" y="11672"/>
                  </a:cubicBezTo>
                  <a:cubicBezTo>
                    <a:pt x="4255" y="11581"/>
                    <a:pt x="4043" y="11460"/>
                    <a:pt x="3830" y="11308"/>
                  </a:cubicBezTo>
                  <a:cubicBezTo>
                    <a:pt x="3617" y="11186"/>
                    <a:pt x="3435" y="11065"/>
                    <a:pt x="3283" y="10913"/>
                  </a:cubicBezTo>
                  <a:cubicBezTo>
                    <a:pt x="2948" y="10639"/>
                    <a:pt x="2675" y="10335"/>
                    <a:pt x="2432" y="9970"/>
                  </a:cubicBezTo>
                  <a:cubicBezTo>
                    <a:pt x="2219" y="9636"/>
                    <a:pt x="2067" y="9271"/>
                    <a:pt x="1945" y="8876"/>
                  </a:cubicBezTo>
                  <a:cubicBezTo>
                    <a:pt x="1702" y="8055"/>
                    <a:pt x="1702" y="7204"/>
                    <a:pt x="1793" y="6384"/>
                  </a:cubicBezTo>
                  <a:cubicBezTo>
                    <a:pt x="1915" y="5472"/>
                    <a:pt x="2158" y="4560"/>
                    <a:pt x="2492" y="3709"/>
                  </a:cubicBezTo>
                  <a:cubicBezTo>
                    <a:pt x="2796" y="2858"/>
                    <a:pt x="3192" y="2037"/>
                    <a:pt x="3648" y="1216"/>
                  </a:cubicBezTo>
                  <a:cubicBezTo>
                    <a:pt x="3891" y="821"/>
                    <a:pt x="4134" y="396"/>
                    <a:pt x="4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62"/>
          <p:cNvSpPr txBox="1">
            <a:spLocks noGrp="1"/>
          </p:cNvSpPr>
          <p:nvPr>
            <p:ph type="title"/>
          </p:nvPr>
        </p:nvSpPr>
        <p:spPr>
          <a:xfrm>
            <a:off x="713225" y="512064"/>
            <a:ext cx="77175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app</a:t>
            </a:r>
            <a:endParaRPr/>
          </a:p>
        </p:txBody>
      </p:sp>
      <p:sp>
        <p:nvSpPr>
          <p:cNvPr id="1485" name="Google Shape;1485;p62"/>
          <p:cNvSpPr txBox="1">
            <a:spLocks noGrp="1"/>
          </p:cNvSpPr>
          <p:nvPr>
            <p:ph type="subTitle" idx="1"/>
          </p:nvPr>
        </p:nvSpPr>
        <p:spPr>
          <a:xfrm>
            <a:off x="4628225" y="2047350"/>
            <a:ext cx="38025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1486" name="Google Shape;1486;p62"/>
          <p:cNvGrpSpPr/>
          <p:nvPr/>
        </p:nvGrpSpPr>
        <p:grpSpPr>
          <a:xfrm>
            <a:off x="890748" y="1502542"/>
            <a:ext cx="3225941" cy="2592721"/>
            <a:chOff x="1917371" y="1288466"/>
            <a:chExt cx="2993079" cy="2405568"/>
          </a:xfrm>
        </p:grpSpPr>
        <p:sp>
          <p:nvSpPr>
            <p:cNvPr id="1487" name="Google Shape;1487;p62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2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2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2"/>
            <p:cNvSpPr/>
            <p:nvPr/>
          </p:nvSpPr>
          <p:spPr>
            <a:xfrm>
              <a:off x="1917371" y="2936993"/>
              <a:ext cx="2993079" cy="34686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2" name="Google Shape;14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25" y="1676650"/>
            <a:ext cx="2921400" cy="16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64"/>
          <p:cNvSpPr txBox="1">
            <a:spLocks noGrp="1"/>
          </p:cNvSpPr>
          <p:nvPr>
            <p:ph type="title"/>
          </p:nvPr>
        </p:nvSpPr>
        <p:spPr>
          <a:xfrm>
            <a:off x="2257925" y="702675"/>
            <a:ext cx="4628100" cy="12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04" name="Google Shape;1504;p64"/>
          <p:cNvSpPr txBox="1">
            <a:spLocks noGrp="1"/>
          </p:cNvSpPr>
          <p:nvPr>
            <p:ph type="subTitle" idx="1"/>
          </p:nvPr>
        </p:nvSpPr>
        <p:spPr>
          <a:xfrm>
            <a:off x="2257925" y="1765700"/>
            <a:ext cx="4628100" cy="9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addyouremail@freepik.com</a:t>
            </a:r>
            <a:r>
              <a:rPr lang="en"/>
              <a:t> | +91 620 421 838 | yourcompany.com</a:t>
            </a:r>
            <a:endParaRPr/>
          </a:p>
        </p:txBody>
      </p:sp>
      <p:grpSp>
        <p:nvGrpSpPr>
          <p:cNvPr id="1505" name="Google Shape;1505;p64"/>
          <p:cNvGrpSpPr/>
          <p:nvPr/>
        </p:nvGrpSpPr>
        <p:grpSpPr>
          <a:xfrm>
            <a:off x="4643017" y="2831412"/>
            <a:ext cx="387661" cy="387661"/>
            <a:chOff x="1379798" y="1723250"/>
            <a:chExt cx="397887" cy="397887"/>
          </a:xfrm>
        </p:grpSpPr>
        <p:sp>
          <p:nvSpPr>
            <p:cNvPr id="1506" name="Google Shape;1506;p6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64"/>
          <p:cNvGrpSpPr/>
          <p:nvPr/>
        </p:nvGrpSpPr>
        <p:grpSpPr>
          <a:xfrm>
            <a:off x="3580896" y="2831412"/>
            <a:ext cx="387681" cy="387661"/>
            <a:chOff x="266768" y="1721375"/>
            <a:chExt cx="397907" cy="397887"/>
          </a:xfrm>
        </p:grpSpPr>
        <p:sp>
          <p:nvSpPr>
            <p:cNvPr id="1511" name="Google Shape;1511;p6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64"/>
          <p:cNvGrpSpPr/>
          <p:nvPr/>
        </p:nvGrpSpPr>
        <p:grpSpPr>
          <a:xfrm>
            <a:off x="4111977" y="2831412"/>
            <a:ext cx="387641" cy="387661"/>
            <a:chOff x="864491" y="1723250"/>
            <a:chExt cx="397866" cy="397887"/>
          </a:xfrm>
        </p:grpSpPr>
        <p:sp>
          <p:nvSpPr>
            <p:cNvPr id="1514" name="Google Shape;1514;p6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7" name="Google Shape;1517;p64"/>
          <p:cNvGrpSpPr/>
          <p:nvPr/>
        </p:nvGrpSpPr>
        <p:grpSpPr>
          <a:xfrm>
            <a:off x="5174079" y="2830760"/>
            <a:ext cx="388966" cy="388966"/>
            <a:chOff x="1190625" y="238125"/>
            <a:chExt cx="5235075" cy="5235075"/>
          </a:xfrm>
        </p:grpSpPr>
        <p:sp>
          <p:nvSpPr>
            <p:cNvPr id="1518" name="Google Shape;1518;p64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4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0" name="Google Shape;1520;p64"/>
          <p:cNvSpPr txBox="1"/>
          <p:nvPr/>
        </p:nvSpPr>
        <p:spPr>
          <a:xfrm>
            <a:off x="2720549" y="4034313"/>
            <a:ext cx="37029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Please keep this slide for the attribution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70"/>
          <p:cNvSpPr txBox="1"/>
          <p:nvPr/>
        </p:nvSpPr>
        <p:spPr>
          <a:xfrm>
            <a:off x="1068100" y="108784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This presentation has been made using the following fonts: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</a:endParaRPr>
          </a:p>
        </p:txBody>
      </p:sp>
      <p:sp>
        <p:nvSpPr>
          <p:cNvPr id="1736" name="Google Shape;1736;p70"/>
          <p:cNvSpPr txBox="1"/>
          <p:nvPr/>
        </p:nvSpPr>
        <p:spPr>
          <a:xfrm>
            <a:off x="1068100" y="1610422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EFEFEF"/>
                </a:solidFill>
              </a:rPr>
              <a:t>Rubik</a:t>
            </a:r>
            <a:endParaRPr sz="1100" b="1">
              <a:solidFill>
                <a:srgbClr val="EFEFE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https://fonts.google.com/specimen/Rubik</a:t>
            </a:r>
            <a:r>
              <a:rPr lang="en" sz="1100">
                <a:solidFill>
                  <a:srgbClr val="FFFFFF"/>
                </a:solidFill>
              </a:rPr>
              <a:t>)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</a:rPr>
              <a:t>Barlow</a:t>
            </a:r>
            <a:endParaRPr sz="11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https://fonts.google.com/specimen/Barlow</a:t>
            </a:r>
            <a:r>
              <a:rPr lang="en" sz="1100">
                <a:solidFill>
                  <a:srgbClr val="FFFFFF"/>
                </a:solidFill>
              </a:rPr>
              <a:t>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737" name="Google Shape;1737;p70"/>
          <p:cNvSpPr/>
          <p:nvPr/>
        </p:nvSpPr>
        <p:spPr>
          <a:xfrm>
            <a:off x="20526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6E000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70"/>
          <p:cNvSpPr/>
          <p:nvPr/>
        </p:nvSpPr>
        <p:spPr>
          <a:xfrm>
            <a:off x="311447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70"/>
          <p:cNvSpPr/>
          <p:nvPr/>
        </p:nvSpPr>
        <p:spPr>
          <a:xfrm>
            <a:off x="4176289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0E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70"/>
          <p:cNvSpPr txBox="1"/>
          <p:nvPr/>
        </p:nvSpPr>
        <p:spPr>
          <a:xfrm>
            <a:off x="20526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#6e0001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41" name="Google Shape;1741;p70"/>
          <p:cNvSpPr txBox="1"/>
          <p:nvPr/>
        </p:nvSpPr>
        <p:spPr>
          <a:xfrm>
            <a:off x="311447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#ffffff</a:t>
            </a:r>
            <a:endParaRPr sz="1000"/>
          </a:p>
        </p:txBody>
      </p:sp>
      <p:sp>
        <p:nvSpPr>
          <p:cNvPr id="1742" name="Google Shape;1742;p70"/>
          <p:cNvSpPr txBox="1"/>
          <p:nvPr/>
        </p:nvSpPr>
        <p:spPr>
          <a:xfrm>
            <a:off x="417630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#fff0e7</a:t>
            </a:r>
            <a:endParaRPr sz="1000"/>
          </a:p>
        </p:txBody>
      </p:sp>
      <p:sp>
        <p:nvSpPr>
          <p:cNvPr id="1743" name="Google Shape;1743;p70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Fonts &amp; colors used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44" name="Google Shape;1744;p70"/>
          <p:cNvSpPr/>
          <p:nvPr/>
        </p:nvSpPr>
        <p:spPr>
          <a:xfrm>
            <a:off x="5238125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B948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70"/>
          <p:cNvSpPr txBox="1"/>
          <p:nvPr/>
        </p:nvSpPr>
        <p:spPr>
          <a:xfrm>
            <a:off x="5238125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#fb948e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46" name="Google Shape;1746;p70"/>
          <p:cNvSpPr/>
          <p:nvPr/>
        </p:nvSpPr>
        <p:spPr>
          <a:xfrm>
            <a:off x="20526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AD222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70"/>
          <p:cNvSpPr/>
          <p:nvPr/>
        </p:nvSpPr>
        <p:spPr>
          <a:xfrm>
            <a:off x="311447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BCB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70"/>
          <p:cNvSpPr/>
          <p:nvPr/>
        </p:nvSpPr>
        <p:spPr>
          <a:xfrm>
            <a:off x="4176289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D646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70"/>
          <p:cNvSpPr txBox="1"/>
          <p:nvPr/>
        </p:nvSpPr>
        <p:spPr>
          <a:xfrm>
            <a:off x="20526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#ad2223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50" name="Google Shape;1750;p70"/>
          <p:cNvSpPr txBox="1"/>
          <p:nvPr/>
        </p:nvSpPr>
        <p:spPr>
          <a:xfrm>
            <a:off x="311447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#ffbcb9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51" name="Google Shape;1751;p70"/>
          <p:cNvSpPr txBox="1"/>
          <p:nvPr/>
        </p:nvSpPr>
        <p:spPr>
          <a:xfrm>
            <a:off x="417630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#dd6465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52" name="Google Shape;1752;p70"/>
          <p:cNvSpPr/>
          <p:nvPr/>
        </p:nvSpPr>
        <p:spPr>
          <a:xfrm>
            <a:off x="5238125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2353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70"/>
          <p:cNvSpPr txBox="1"/>
          <p:nvPr/>
        </p:nvSpPr>
        <p:spPr>
          <a:xfrm>
            <a:off x="5238125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#923536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54" name="Google Shape;1754;p70"/>
          <p:cNvSpPr/>
          <p:nvPr/>
        </p:nvSpPr>
        <p:spPr>
          <a:xfrm>
            <a:off x="6299950" y="29882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E8484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70"/>
          <p:cNvSpPr txBox="1"/>
          <p:nvPr/>
        </p:nvSpPr>
        <p:spPr>
          <a:xfrm>
            <a:off x="6299950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#e84847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56" name="Google Shape;1756;p70"/>
          <p:cNvSpPr/>
          <p:nvPr/>
        </p:nvSpPr>
        <p:spPr>
          <a:xfrm>
            <a:off x="6299950" y="391932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9E9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70"/>
          <p:cNvSpPr txBox="1"/>
          <p:nvPr/>
        </p:nvSpPr>
        <p:spPr>
          <a:xfrm>
            <a:off x="6299950" y="40763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#ff9e9d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40"/>
          <p:cNvSpPr txBox="1">
            <a:spLocks noGrp="1"/>
          </p:cNvSpPr>
          <p:nvPr>
            <p:ph type="title"/>
          </p:nvPr>
        </p:nvSpPr>
        <p:spPr>
          <a:xfrm>
            <a:off x="3547321" y="978060"/>
            <a:ext cx="45567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Présentation du projet</a:t>
            </a:r>
            <a:endParaRPr sz="2000" i="1" dirty="0"/>
          </a:p>
        </p:txBody>
      </p:sp>
      <p:sp>
        <p:nvSpPr>
          <p:cNvPr id="1044" name="Google Shape;1044;p40"/>
          <p:cNvSpPr txBox="1">
            <a:spLocks noGrp="1"/>
          </p:cNvSpPr>
          <p:nvPr>
            <p:ph type="subTitle" idx="1"/>
          </p:nvPr>
        </p:nvSpPr>
        <p:spPr>
          <a:xfrm>
            <a:off x="3547321" y="1746103"/>
            <a:ext cx="4898838" cy="2403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Sang-thétique est un laboratoire </a:t>
            </a:r>
            <a:r>
              <a:rPr lang="en" sz="1600" u="sng" dirty="0"/>
              <a:t>fictif</a:t>
            </a:r>
            <a:r>
              <a:rPr lang="en" sz="1600" dirty="0"/>
              <a:t> de recherche en biologie humaine.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	</a:t>
            </a:r>
            <a:r>
              <a:rPr lang="en" sz="1600" dirty="0">
                <a:sym typeface="Wingdings" panose="05000000000000000000" pitchFamily="2" charset="2"/>
              </a:rPr>
              <a:t> site vitrine</a:t>
            </a: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58A4A8-2C49-1622-D1F4-6A4D7D3C836B}"/>
              </a:ext>
            </a:extLst>
          </p:cNvPr>
          <p:cNvSpPr txBox="1"/>
          <p:nvPr/>
        </p:nvSpPr>
        <p:spPr>
          <a:xfrm>
            <a:off x="3547321" y="3161492"/>
            <a:ext cx="1378319" cy="669300"/>
          </a:xfrm>
          <a:custGeom>
            <a:avLst/>
            <a:gdLst>
              <a:gd name="connsiteX0" fmla="*/ 0 w 1378319"/>
              <a:gd name="connsiteY0" fmla="*/ 111552 h 669300"/>
              <a:gd name="connsiteX1" fmla="*/ 111552 w 1378319"/>
              <a:gd name="connsiteY1" fmla="*/ 0 h 669300"/>
              <a:gd name="connsiteX2" fmla="*/ 700712 w 1378319"/>
              <a:gd name="connsiteY2" fmla="*/ 0 h 669300"/>
              <a:gd name="connsiteX3" fmla="*/ 1266767 w 1378319"/>
              <a:gd name="connsiteY3" fmla="*/ 0 h 669300"/>
              <a:gd name="connsiteX4" fmla="*/ 1378319 w 1378319"/>
              <a:gd name="connsiteY4" fmla="*/ 111552 h 669300"/>
              <a:gd name="connsiteX5" fmla="*/ 1378319 w 1378319"/>
              <a:gd name="connsiteY5" fmla="*/ 557748 h 669300"/>
              <a:gd name="connsiteX6" fmla="*/ 1266767 w 1378319"/>
              <a:gd name="connsiteY6" fmla="*/ 669300 h 669300"/>
              <a:gd name="connsiteX7" fmla="*/ 723816 w 1378319"/>
              <a:gd name="connsiteY7" fmla="*/ 669300 h 669300"/>
              <a:gd name="connsiteX8" fmla="*/ 111552 w 1378319"/>
              <a:gd name="connsiteY8" fmla="*/ 669300 h 669300"/>
              <a:gd name="connsiteX9" fmla="*/ 0 w 1378319"/>
              <a:gd name="connsiteY9" fmla="*/ 557748 h 669300"/>
              <a:gd name="connsiteX10" fmla="*/ 0 w 1378319"/>
              <a:gd name="connsiteY10" fmla="*/ 111552 h 66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8319" h="669300" extrusionOk="0">
                <a:moveTo>
                  <a:pt x="0" y="111552"/>
                </a:moveTo>
                <a:cubicBezTo>
                  <a:pt x="3516" y="51341"/>
                  <a:pt x="47595" y="-1290"/>
                  <a:pt x="111552" y="0"/>
                </a:cubicBezTo>
                <a:cubicBezTo>
                  <a:pt x="381104" y="-14595"/>
                  <a:pt x="424039" y="48690"/>
                  <a:pt x="700712" y="0"/>
                </a:cubicBezTo>
                <a:cubicBezTo>
                  <a:pt x="977385" y="-48690"/>
                  <a:pt x="1149000" y="65390"/>
                  <a:pt x="1266767" y="0"/>
                </a:cubicBezTo>
                <a:cubicBezTo>
                  <a:pt x="1322525" y="9080"/>
                  <a:pt x="1380252" y="50279"/>
                  <a:pt x="1378319" y="111552"/>
                </a:cubicBezTo>
                <a:cubicBezTo>
                  <a:pt x="1386902" y="298922"/>
                  <a:pt x="1328142" y="451606"/>
                  <a:pt x="1378319" y="557748"/>
                </a:cubicBezTo>
                <a:cubicBezTo>
                  <a:pt x="1366708" y="628383"/>
                  <a:pt x="1333026" y="684720"/>
                  <a:pt x="1266767" y="669300"/>
                </a:cubicBezTo>
                <a:cubicBezTo>
                  <a:pt x="1022995" y="693915"/>
                  <a:pt x="929970" y="653349"/>
                  <a:pt x="723816" y="669300"/>
                </a:cubicBezTo>
                <a:cubicBezTo>
                  <a:pt x="517662" y="685251"/>
                  <a:pt x="298825" y="612291"/>
                  <a:pt x="111552" y="669300"/>
                </a:cubicBezTo>
                <a:cubicBezTo>
                  <a:pt x="64425" y="661774"/>
                  <a:pt x="-3922" y="620659"/>
                  <a:pt x="0" y="557748"/>
                </a:cubicBezTo>
                <a:cubicBezTo>
                  <a:pt x="-29202" y="405668"/>
                  <a:pt x="20577" y="227342"/>
                  <a:pt x="0" y="11155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754675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100"/>
              <a:buFont typeface="Barlow Medium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ctr"/>
            <a:r>
              <a:rPr lang="en" sz="1400" dirty="0"/>
              <a:t>Activités du laboratoire</a:t>
            </a:r>
            <a:endParaRPr lang="fr-FR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FF2685-0CA0-62E0-9DCB-ECA8B0597E0C}"/>
              </a:ext>
            </a:extLst>
          </p:cNvPr>
          <p:cNvSpPr txBox="1"/>
          <p:nvPr/>
        </p:nvSpPr>
        <p:spPr>
          <a:xfrm>
            <a:off x="5281512" y="3184197"/>
            <a:ext cx="1378319" cy="623885"/>
          </a:xfrm>
          <a:custGeom>
            <a:avLst/>
            <a:gdLst>
              <a:gd name="connsiteX0" fmla="*/ 0 w 1378319"/>
              <a:gd name="connsiteY0" fmla="*/ 103983 h 623885"/>
              <a:gd name="connsiteX1" fmla="*/ 103983 w 1378319"/>
              <a:gd name="connsiteY1" fmla="*/ 0 h 623885"/>
              <a:gd name="connsiteX2" fmla="*/ 665752 w 1378319"/>
              <a:gd name="connsiteY2" fmla="*/ 0 h 623885"/>
              <a:gd name="connsiteX3" fmla="*/ 1274336 w 1378319"/>
              <a:gd name="connsiteY3" fmla="*/ 0 h 623885"/>
              <a:gd name="connsiteX4" fmla="*/ 1378319 w 1378319"/>
              <a:gd name="connsiteY4" fmla="*/ 103983 h 623885"/>
              <a:gd name="connsiteX5" fmla="*/ 1378319 w 1378319"/>
              <a:gd name="connsiteY5" fmla="*/ 519902 h 623885"/>
              <a:gd name="connsiteX6" fmla="*/ 1274336 w 1378319"/>
              <a:gd name="connsiteY6" fmla="*/ 623885 h 623885"/>
              <a:gd name="connsiteX7" fmla="*/ 724270 w 1378319"/>
              <a:gd name="connsiteY7" fmla="*/ 623885 h 623885"/>
              <a:gd name="connsiteX8" fmla="*/ 103983 w 1378319"/>
              <a:gd name="connsiteY8" fmla="*/ 623885 h 623885"/>
              <a:gd name="connsiteX9" fmla="*/ 0 w 1378319"/>
              <a:gd name="connsiteY9" fmla="*/ 519902 h 623885"/>
              <a:gd name="connsiteX10" fmla="*/ 0 w 1378319"/>
              <a:gd name="connsiteY10" fmla="*/ 103983 h 62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8319" h="623885" extrusionOk="0">
                <a:moveTo>
                  <a:pt x="0" y="103983"/>
                </a:moveTo>
                <a:cubicBezTo>
                  <a:pt x="3070" y="60579"/>
                  <a:pt x="37501" y="-3152"/>
                  <a:pt x="103983" y="0"/>
                </a:cubicBezTo>
                <a:cubicBezTo>
                  <a:pt x="265921" y="-5874"/>
                  <a:pt x="409096" y="24194"/>
                  <a:pt x="665752" y="0"/>
                </a:cubicBezTo>
                <a:cubicBezTo>
                  <a:pt x="922408" y="-24194"/>
                  <a:pt x="1050852" y="-54"/>
                  <a:pt x="1274336" y="0"/>
                </a:cubicBezTo>
                <a:cubicBezTo>
                  <a:pt x="1330937" y="6392"/>
                  <a:pt x="1373638" y="42594"/>
                  <a:pt x="1378319" y="103983"/>
                </a:cubicBezTo>
                <a:cubicBezTo>
                  <a:pt x="1367296" y="236178"/>
                  <a:pt x="1362095" y="379010"/>
                  <a:pt x="1378319" y="519902"/>
                </a:cubicBezTo>
                <a:cubicBezTo>
                  <a:pt x="1380549" y="580415"/>
                  <a:pt x="1327326" y="620120"/>
                  <a:pt x="1274336" y="623885"/>
                </a:cubicBezTo>
                <a:cubicBezTo>
                  <a:pt x="1118896" y="614461"/>
                  <a:pt x="923909" y="603478"/>
                  <a:pt x="724270" y="623885"/>
                </a:cubicBezTo>
                <a:cubicBezTo>
                  <a:pt x="524631" y="644292"/>
                  <a:pt x="409260" y="643978"/>
                  <a:pt x="103983" y="623885"/>
                </a:cubicBezTo>
                <a:cubicBezTo>
                  <a:pt x="40403" y="626232"/>
                  <a:pt x="5150" y="573864"/>
                  <a:pt x="0" y="519902"/>
                </a:cubicBezTo>
                <a:cubicBezTo>
                  <a:pt x="15573" y="428261"/>
                  <a:pt x="17290" y="279133"/>
                  <a:pt x="0" y="103983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5713944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100"/>
              <a:buFont typeface="Barlow Medium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ctr"/>
            <a:r>
              <a:rPr lang="en" sz="1400" dirty="0"/>
              <a:t>Equipes et personnels</a:t>
            </a:r>
            <a:endParaRPr lang="fr-FR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C9D7C4-559A-FDB8-DB31-40D23867F47A}"/>
              </a:ext>
            </a:extLst>
          </p:cNvPr>
          <p:cNvSpPr txBox="1"/>
          <p:nvPr/>
        </p:nvSpPr>
        <p:spPr>
          <a:xfrm>
            <a:off x="7015704" y="3235814"/>
            <a:ext cx="1243481" cy="520653"/>
          </a:xfrm>
          <a:custGeom>
            <a:avLst/>
            <a:gdLst>
              <a:gd name="connsiteX0" fmla="*/ 0 w 1243481"/>
              <a:gd name="connsiteY0" fmla="*/ 86777 h 520653"/>
              <a:gd name="connsiteX1" fmla="*/ 86777 w 1243481"/>
              <a:gd name="connsiteY1" fmla="*/ 0 h 520653"/>
              <a:gd name="connsiteX2" fmla="*/ 600342 w 1243481"/>
              <a:gd name="connsiteY2" fmla="*/ 0 h 520653"/>
              <a:gd name="connsiteX3" fmla="*/ 1156704 w 1243481"/>
              <a:gd name="connsiteY3" fmla="*/ 0 h 520653"/>
              <a:gd name="connsiteX4" fmla="*/ 1243481 w 1243481"/>
              <a:gd name="connsiteY4" fmla="*/ 86777 h 520653"/>
              <a:gd name="connsiteX5" fmla="*/ 1243481 w 1243481"/>
              <a:gd name="connsiteY5" fmla="*/ 433876 h 520653"/>
              <a:gd name="connsiteX6" fmla="*/ 1156704 w 1243481"/>
              <a:gd name="connsiteY6" fmla="*/ 520653 h 520653"/>
              <a:gd name="connsiteX7" fmla="*/ 621741 w 1243481"/>
              <a:gd name="connsiteY7" fmla="*/ 520653 h 520653"/>
              <a:gd name="connsiteX8" fmla="*/ 86777 w 1243481"/>
              <a:gd name="connsiteY8" fmla="*/ 520653 h 520653"/>
              <a:gd name="connsiteX9" fmla="*/ 0 w 1243481"/>
              <a:gd name="connsiteY9" fmla="*/ 433876 h 520653"/>
              <a:gd name="connsiteX10" fmla="*/ 0 w 1243481"/>
              <a:gd name="connsiteY10" fmla="*/ 86777 h 52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43481" h="520653" extrusionOk="0">
                <a:moveTo>
                  <a:pt x="0" y="86777"/>
                </a:moveTo>
                <a:cubicBezTo>
                  <a:pt x="9020" y="42214"/>
                  <a:pt x="37903" y="-4833"/>
                  <a:pt x="86777" y="0"/>
                </a:cubicBezTo>
                <a:cubicBezTo>
                  <a:pt x="304050" y="19452"/>
                  <a:pt x="397448" y="-21020"/>
                  <a:pt x="600342" y="0"/>
                </a:cubicBezTo>
                <a:cubicBezTo>
                  <a:pt x="803237" y="21020"/>
                  <a:pt x="884114" y="-1203"/>
                  <a:pt x="1156704" y="0"/>
                </a:cubicBezTo>
                <a:cubicBezTo>
                  <a:pt x="1202854" y="123"/>
                  <a:pt x="1243003" y="43865"/>
                  <a:pt x="1243481" y="86777"/>
                </a:cubicBezTo>
                <a:cubicBezTo>
                  <a:pt x="1226388" y="257064"/>
                  <a:pt x="1247094" y="305130"/>
                  <a:pt x="1243481" y="433876"/>
                </a:cubicBezTo>
                <a:cubicBezTo>
                  <a:pt x="1250555" y="482507"/>
                  <a:pt x="1206845" y="511380"/>
                  <a:pt x="1156704" y="520653"/>
                </a:cubicBezTo>
                <a:cubicBezTo>
                  <a:pt x="944270" y="531051"/>
                  <a:pt x="830515" y="505748"/>
                  <a:pt x="621741" y="520653"/>
                </a:cubicBezTo>
                <a:cubicBezTo>
                  <a:pt x="412967" y="535558"/>
                  <a:pt x="306015" y="536592"/>
                  <a:pt x="86777" y="520653"/>
                </a:cubicBezTo>
                <a:cubicBezTo>
                  <a:pt x="28928" y="516882"/>
                  <a:pt x="5173" y="489898"/>
                  <a:pt x="0" y="433876"/>
                </a:cubicBezTo>
                <a:cubicBezTo>
                  <a:pt x="4835" y="333233"/>
                  <a:pt x="-8534" y="228529"/>
                  <a:pt x="0" y="86777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9930969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2100"/>
              <a:buFont typeface="Barlow Medium"/>
              <a:buNone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Barlow Medium"/>
              <a:buNone/>
              <a:defRPr sz="2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algn="ctr"/>
            <a:r>
              <a:rPr lang="en" sz="1400" dirty="0"/>
              <a:t>Partenaires</a:t>
            </a:r>
            <a:endParaRPr lang="fr-FR" sz="1400" dirty="0"/>
          </a:p>
        </p:txBody>
      </p:sp>
      <p:grpSp>
        <p:nvGrpSpPr>
          <p:cNvPr id="8" name="Google Shape;1373;p56">
            <a:extLst>
              <a:ext uri="{FF2B5EF4-FFF2-40B4-BE49-F238E27FC236}">
                <a16:creationId xmlns:a16="http://schemas.microsoft.com/office/drawing/2014/main" id="{F42356B8-0389-36EA-C655-36D7089394DF}"/>
              </a:ext>
            </a:extLst>
          </p:cNvPr>
          <p:cNvGrpSpPr/>
          <p:nvPr/>
        </p:nvGrpSpPr>
        <p:grpSpPr>
          <a:xfrm>
            <a:off x="693420" y="908446"/>
            <a:ext cx="2266138" cy="3326607"/>
            <a:chOff x="713225" y="757600"/>
            <a:chExt cx="2613926" cy="3775226"/>
          </a:xfrm>
        </p:grpSpPr>
        <p:pic>
          <p:nvPicPr>
            <p:cNvPr id="9" name="Google Shape;1374;p56">
              <a:extLst>
                <a:ext uri="{FF2B5EF4-FFF2-40B4-BE49-F238E27FC236}">
                  <a16:creationId xmlns:a16="http://schemas.microsoft.com/office/drawing/2014/main" id="{4E154CEE-207B-A865-DEDC-506B0D855C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9986" r="16011"/>
            <a:stretch/>
          </p:blipFill>
          <p:spPr>
            <a:xfrm>
              <a:off x="713225" y="757600"/>
              <a:ext cx="2613926" cy="377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375;p56">
              <a:extLst>
                <a:ext uri="{FF2B5EF4-FFF2-40B4-BE49-F238E27FC236}">
                  <a16:creationId xmlns:a16="http://schemas.microsoft.com/office/drawing/2014/main" id="{3C3DC786-3E9B-009B-73E3-B37ACAC06AC2}"/>
                </a:ext>
              </a:extLst>
            </p:cNvPr>
            <p:cNvSpPr/>
            <p:nvPr/>
          </p:nvSpPr>
          <p:spPr>
            <a:xfrm>
              <a:off x="718325" y="763300"/>
              <a:ext cx="2603700" cy="3763800"/>
            </a:xfrm>
            <a:prstGeom prst="rect">
              <a:avLst/>
            </a:prstGeom>
            <a:solidFill>
              <a:srgbClr val="FB948E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8"/>
          <p:cNvSpPr txBox="1">
            <a:spLocks noGrp="1"/>
          </p:cNvSpPr>
          <p:nvPr>
            <p:ph type="title"/>
          </p:nvPr>
        </p:nvSpPr>
        <p:spPr>
          <a:xfrm>
            <a:off x="713250" y="143182"/>
            <a:ext cx="7717500" cy="706500"/>
          </a:xfrm>
          <a:prstGeom prst="rect">
            <a:avLst/>
          </a:prstGeom>
        </p:spPr>
        <p:txBody>
          <a:bodyPr spcFirstLastPara="1" wrap="square" lIns="411475" tIns="91425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A. Arborescence</a:t>
            </a:r>
            <a:endParaRPr sz="2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AECC1F-DC4C-841C-95C1-581FB11010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AFC"/>
              </a:clrFrom>
              <a:clrTo>
                <a:srgbClr val="F9FA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086" y="849682"/>
            <a:ext cx="7571828" cy="26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17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2"/>
          <p:cNvSpPr txBox="1">
            <a:spLocks noGrp="1"/>
          </p:cNvSpPr>
          <p:nvPr>
            <p:ph type="title"/>
          </p:nvPr>
        </p:nvSpPr>
        <p:spPr>
          <a:xfrm>
            <a:off x="713225" y="2758798"/>
            <a:ext cx="896623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Analyse fonctionnelle - </a:t>
            </a:r>
            <a:br>
              <a:rPr lang="en" sz="4000" dirty="0"/>
            </a:br>
            <a:r>
              <a:rPr lang="en" sz="4000" dirty="0"/>
              <a:t>UML</a:t>
            </a:r>
            <a:endParaRPr sz="4000" dirty="0"/>
          </a:p>
        </p:txBody>
      </p:sp>
      <p:sp>
        <p:nvSpPr>
          <p:cNvPr id="1065" name="Google Shape;1065;p42"/>
          <p:cNvSpPr txBox="1">
            <a:spLocks noGrp="1"/>
          </p:cNvSpPr>
          <p:nvPr>
            <p:ph type="title" idx="2"/>
          </p:nvPr>
        </p:nvSpPr>
        <p:spPr>
          <a:xfrm>
            <a:off x="713225" y="1027663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02</a:t>
            </a:r>
            <a:endParaRPr sz="7200" dirty="0"/>
          </a:p>
        </p:txBody>
      </p:sp>
      <p:grpSp>
        <p:nvGrpSpPr>
          <p:cNvPr id="1066" name="Google Shape;1066;p42"/>
          <p:cNvGrpSpPr/>
          <p:nvPr/>
        </p:nvGrpSpPr>
        <p:grpSpPr>
          <a:xfrm rot="10319355">
            <a:off x="7045582" y="2052624"/>
            <a:ext cx="1109905" cy="1014782"/>
            <a:chOff x="-40775" y="178450"/>
            <a:chExt cx="1061600" cy="970525"/>
          </a:xfrm>
        </p:grpSpPr>
        <p:sp>
          <p:nvSpPr>
            <p:cNvPr id="1067" name="Google Shape;1067;p42"/>
            <p:cNvSpPr/>
            <p:nvPr/>
          </p:nvSpPr>
          <p:spPr>
            <a:xfrm>
              <a:off x="-40775" y="178450"/>
              <a:ext cx="1061600" cy="970525"/>
            </a:xfrm>
            <a:custGeom>
              <a:avLst/>
              <a:gdLst/>
              <a:ahLst/>
              <a:cxnLst/>
              <a:rect l="l" t="t" r="r" b="b"/>
              <a:pathLst>
                <a:path w="42464" h="38821" extrusionOk="0">
                  <a:moveTo>
                    <a:pt x="31122" y="0"/>
                  </a:moveTo>
                  <a:cubicBezTo>
                    <a:pt x="29630" y="0"/>
                    <a:pt x="28051" y="229"/>
                    <a:pt x="26415" y="686"/>
                  </a:cubicBezTo>
                  <a:cubicBezTo>
                    <a:pt x="24500" y="1233"/>
                    <a:pt x="22585" y="1993"/>
                    <a:pt x="20548" y="3087"/>
                  </a:cubicBezTo>
                  <a:cubicBezTo>
                    <a:pt x="18907" y="3938"/>
                    <a:pt x="17235" y="4972"/>
                    <a:pt x="15503" y="6187"/>
                  </a:cubicBezTo>
                  <a:lnTo>
                    <a:pt x="15351" y="6309"/>
                  </a:lnTo>
                  <a:lnTo>
                    <a:pt x="15168" y="6431"/>
                  </a:lnTo>
                  <a:cubicBezTo>
                    <a:pt x="13648" y="7494"/>
                    <a:pt x="12159" y="8649"/>
                    <a:pt x="10730" y="9865"/>
                  </a:cubicBezTo>
                  <a:cubicBezTo>
                    <a:pt x="8755" y="11537"/>
                    <a:pt x="7235" y="12966"/>
                    <a:pt x="5898" y="14425"/>
                  </a:cubicBezTo>
                  <a:cubicBezTo>
                    <a:pt x="4135" y="16309"/>
                    <a:pt x="2888" y="17981"/>
                    <a:pt x="1946" y="19683"/>
                  </a:cubicBezTo>
                  <a:cubicBezTo>
                    <a:pt x="821" y="21720"/>
                    <a:pt x="183" y="23695"/>
                    <a:pt x="62" y="25549"/>
                  </a:cubicBezTo>
                  <a:cubicBezTo>
                    <a:pt x="1" y="26613"/>
                    <a:pt x="62" y="27677"/>
                    <a:pt x="274" y="28650"/>
                  </a:cubicBezTo>
                  <a:cubicBezTo>
                    <a:pt x="518" y="29774"/>
                    <a:pt x="913" y="30838"/>
                    <a:pt x="1460" y="31872"/>
                  </a:cubicBezTo>
                  <a:cubicBezTo>
                    <a:pt x="2068" y="33057"/>
                    <a:pt x="2767" y="34060"/>
                    <a:pt x="3557" y="34911"/>
                  </a:cubicBezTo>
                  <a:cubicBezTo>
                    <a:pt x="4378" y="35762"/>
                    <a:pt x="5259" y="36492"/>
                    <a:pt x="6202" y="37039"/>
                  </a:cubicBezTo>
                  <a:cubicBezTo>
                    <a:pt x="7174" y="37586"/>
                    <a:pt x="8208" y="38012"/>
                    <a:pt x="9271" y="38316"/>
                  </a:cubicBezTo>
                  <a:cubicBezTo>
                    <a:pt x="10335" y="38589"/>
                    <a:pt x="11460" y="38771"/>
                    <a:pt x="12585" y="38802"/>
                  </a:cubicBezTo>
                  <a:cubicBezTo>
                    <a:pt x="12851" y="38814"/>
                    <a:pt x="13122" y="38820"/>
                    <a:pt x="13396" y="38820"/>
                  </a:cubicBezTo>
                  <a:cubicBezTo>
                    <a:pt x="14463" y="38820"/>
                    <a:pt x="15575" y="38728"/>
                    <a:pt x="16688" y="38559"/>
                  </a:cubicBezTo>
                  <a:lnTo>
                    <a:pt x="16870" y="38559"/>
                  </a:lnTo>
                  <a:cubicBezTo>
                    <a:pt x="17114" y="38498"/>
                    <a:pt x="17387" y="38437"/>
                    <a:pt x="17630" y="38376"/>
                  </a:cubicBezTo>
                  <a:cubicBezTo>
                    <a:pt x="18208" y="38255"/>
                    <a:pt x="18816" y="38103"/>
                    <a:pt x="19424" y="37920"/>
                  </a:cubicBezTo>
                  <a:cubicBezTo>
                    <a:pt x="21703" y="37282"/>
                    <a:pt x="23801" y="36340"/>
                    <a:pt x="25746" y="35185"/>
                  </a:cubicBezTo>
                  <a:cubicBezTo>
                    <a:pt x="26384" y="34790"/>
                    <a:pt x="27053" y="34364"/>
                    <a:pt x="27691" y="33939"/>
                  </a:cubicBezTo>
                  <a:cubicBezTo>
                    <a:pt x="29211" y="32844"/>
                    <a:pt x="30700" y="31628"/>
                    <a:pt x="32129" y="30291"/>
                  </a:cubicBezTo>
                  <a:cubicBezTo>
                    <a:pt x="32494" y="29957"/>
                    <a:pt x="32859" y="29653"/>
                    <a:pt x="33193" y="29288"/>
                  </a:cubicBezTo>
                  <a:cubicBezTo>
                    <a:pt x="34409" y="28103"/>
                    <a:pt x="35533" y="26826"/>
                    <a:pt x="36567" y="25519"/>
                  </a:cubicBezTo>
                  <a:cubicBezTo>
                    <a:pt x="37631" y="24121"/>
                    <a:pt x="38451" y="22966"/>
                    <a:pt x="39120" y="21811"/>
                  </a:cubicBezTo>
                  <a:cubicBezTo>
                    <a:pt x="40488" y="19501"/>
                    <a:pt x="41430" y="17191"/>
                    <a:pt x="41977" y="14941"/>
                  </a:cubicBezTo>
                  <a:cubicBezTo>
                    <a:pt x="42281" y="13604"/>
                    <a:pt x="42433" y="12418"/>
                    <a:pt x="42433" y="11263"/>
                  </a:cubicBezTo>
                  <a:cubicBezTo>
                    <a:pt x="42464" y="9987"/>
                    <a:pt x="42312" y="8771"/>
                    <a:pt x="41977" y="7707"/>
                  </a:cubicBezTo>
                  <a:cubicBezTo>
                    <a:pt x="41795" y="7069"/>
                    <a:pt x="41582" y="6522"/>
                    <a:pt x="41339" y="6035"/>
                  </a:cubicBezTo>
                  <a:cubicBezTo>
                    <a:pt x="41035" y="5458"/>
                    <a:pt x="40731" y="4941"/>
                    <a:pt x="40366" y="4455"/>
                  </a:cubicBezTo>
                  <a:cubicBezTo>
                    <a:pt x="39637" y="3513"/>
                    <a:pt x="38755" y="2692"/>
                    <a:pt x="37752" y="1993"/>
                  </a:cubicBezTo>
                  <a:cubicBezTo>
                    <a:pt x="36901" y="1415"/>
                    <a:pt x="36020" y="959"/>
                    <a:pt x="35108" y="655"/>
                  </a:cubicBezTo>
                  <a:cubicBezTo>
                    <a:pt x="34196" y="351"/>
                    <a:pt x="33254" y="139"/>
                    <a:pt x="32281" y="47"/>
                  </a:cubicBezTo>
                  <a:cubicBezTo>
                    <a:pt x="31901" y="16"/>
                    <a:pt x="31515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322450" y="292850"/>
              <a:ext cx="698375" cy="855650"/>
            </a:xfrm>
            <a:custGeom>
              <a:avLst/>
              <a:gdLst/>
              <a:ahLst/>
              <a:cxnLst/>
              <a:rect l="l" t="t" r="r" b="b"/>
              <a:pathLst>
                <a:path w="27935" h="34226" extrusionOk="0">
                  <a:moveTo>
                    <a:pt x="25959" y="0"/>
                  </a:moveTo>
                  <a:cubicBezTo>
                    <a:pt x="26050" y="456"/>
                    <a:pt x="26141" y="912"/>
                    <a:pt x="26232" y="1368"/>
                  </a:cubicBezTo>
                  <a:cubicBezTo>
                    <a:pt x="26384" y="2554"/>
                    <a:pt x="26415" y="3769"/>
                    <a:pt x="26324" y="4955"/>
                  </a:cubicBezTo>
                  <a:cubicBezTo>
                    <a:pt x="26232" y="6171"/>
                    <a:pt x="25989" y="7387"/>
                    <a:pt x="25685" y="8542"/>
                  </a:cubicBezTo>
                  <a:cubicBezTo>
                    <a:pt x="25381" y="9757"/>
                    <a:pt x="24956" y="10943"/>
                    <a:pt x="24469" y="12098"/>
                  </a:cubicBezTo>
                  <a:cubicBezTo>
                    <a:pt x="23983" y="13253"/>
                    <a:pt x="23436" y="14408"/>
                    <a:pt x="22828" y="15502"/>
                  </a:cubicBezTo>
                  <a:cubicBezTo>
                    <a:pt x="22220" y="16596"/>
                    <a:pt x="21582" y="17660"/>
                    <a:pt x="20913" y="18694"/>
                  </a:cubicBezTo>
                  <a:cubicBezTo>
                    <a:pt x="20579" y="19180"/>
                    <a:pt x="20244" y="19697"/>
                    <a:pt x="19880" y="20183"/>
                  </a:cubicBezTo>
                  <a:cubicBezTo>
                    <a:pt x="19576" y="20639"/>
                    <a:pt x="19241" y="21125"/>
                    <a:pt x="18877" y="21581"/>
                  </a:cubicBezTo>
                  <a:cubicBezTo>
                    <a:pt x="18208" y="22432"/>
                    <a:pt x="17509" y="23283"/>
                    <a:pt x="16779" y="24104"/>
                  </a:cubicBezTo>
                  <a:cubicBezTo>
                    <a:pt x="15229" y="25806"/>
                    <a:pt x="13527" y="27356"/>
                    <a:pt x="11673" y="28755"/>
                  </a:cubicBezTo>
                  <a:cubicBezTo>
                    <a:pt x="9819" y="30153"/>
                    <a:pt x="7843" y="31399"/>
                    <a:pt x="5715" y="32372"/>
                  </a:cubicBezTo>
                  <a:cubicBezTo>
                    <a:pt x="3892" y="33192"/>
                    <a:pt x="1977" y="33861"/>
                    <a:pt x="1" y="34226"/>
                  </a:cubicBezTo>
                  <a:cubicBezTo>
                    <a:pt x="730" y="34165"/>
                    <a:pt x="1430" y="34104"/>
                    <a:pt x="2159" y="33983"/>
                  </a:cubicBezTo>
                  <a:lnTo>
                    <a:pt x="2341" y="33983"/>
                  </a:lnTo>
                  <a:cubicBezTo>
                    <a:pt x="2615" y="33922"/>
                    <a:pt x="2858" y="33861"/>
                    <a:pt x="3101" y="33800"/>
                  </a:cubicBezTo>
                  <a:cubicBezTo>
                    <a:pt x="3709" y="33679"/>
                    <a:pt x="4317" y="33527"/>
                    <a:pt x="4895" y="33344"/>
                  </a:cubicBezTo>
                  <a:cubicBezTo>
                    <a:pt x="7174" y="32706"/>
                    <a:pt x="9302" y="31764"/>
                    <a:pt x="11217" y="30609"/>
                  </a:cubicBezTo>
                  <a:cubicBezTo>
                    <a:pt x="11886" y="30214"/>
                    <a:pt x="12554" y="29788"/>
                    <a:pt x="13162" y="29363"/>
                  </a:cubicBezTo>
                  <a:cubicBezTo>
                    <a:pt x="14682" y="28299"/>
                    <a:pt x="16202" y="27052"/>
                    <a:pt x="17630" y="25715"/>
                  </a:cubicBezTo>
                  <a:cubicBezTo>
                    <a:pt x="17965" y="25411"/>
                    <a:pt x="18330" y="25077"/>
                    <a:pt x="18664" y="24742"/>
                  </a:cubicBezTo>
                  <a:cubicBezTo>
                    <a:pt x="19880" y="23527"/>
                    <a:pt x="21035" y="22250"/>
                    <a:pt x="22068" y="20943"/>
                  </a:cubicBezTo>
                  <a:cubicBezTo>
                    <a:pt x="23132" y="19545"/>
                    <a:pt x="23922" y="18390"/>
                    <a:pt x="24621" y="17235"/>
                  </a:cubicBezTo>
                  <a:cubicBezTo>
                    <a:pt x="25959" y="14925"/>
                    <a:pt x="26932" y="12615"/>
                    <a:pt x="27448" y="10365"/>
                  </a:cubicBezTo>
                  <a:cubicBezTo>
                    <a:pt x="27752" y="9028"/>
                    <a:pt x="27904" y="7812"/>
                    <a:pt x="27935" y="6687"/>
                  </a:cubicBezTo>
                  <a:cubicBezTo>
                    <a:pt x="27935" y="5411"/>
                    <a:pt x="27783" y="4195"/>
                    <a:pt x="27479" y="3131"/>
                  </a:cubicBezTo>
                  <a:cubicBezTo>
                    <a:pt x="27266" y="2493"/>
                    <a:pt x="27053" y="1946"/>
                    <a:pt x="26810" y="1459"/>
                  </a:cubicBezTo>
                  <a:cubicBezTo>
                    <a:pt x="26567" y="943"/>
                    <a:pt x="26263" y="456"/>
                    <a:pt x="25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30975" y="327050"/>
              <a:ext cx="585125" cy="457475"/>
            </a:xfrm>
            <a:custGeom>
              <a:avLst/>
              <a:gdLst/>
              <a:ahLst/>
              <a:cxnLst/>
              <a:rect l="l" t="t" r="r" b="b"/>
              <a:pathLst>
                <a:path w="23405" h="18299" extrusionOk="0">
                  <a:moveTo>
                    <a:pt x="19210" y="0"/>
                  </a:moveTo>
                  <a:cubicBezTo>
                    <a:pt x="19008" y="0"/>
                    <a:pt x="18805" y="10"/>
                    <a:pt x="18602" y="31"/>
                  </a:cubicBezTo>
                  <a:cubicBezTo>
                    <a:pt x="17994" y="91"/>
                    <a:pt x="17387" y="243"/>
                    <a:pt x="16779" y="456"/>
                  </a:cubicBezTo>
                  <a:cubicBezTo>
                    <a:pt x="16323" y="639"/>
                    <a:pt x="15928" y="821"/>
                    <a:pt x="15563" y="1034"/>
                  </a:cubicBezTo>
                  <a:cubicBezTo>
                    <a:pt x="15380" y="1125"/>
                    <a:pt x="15198" y="1246"/>
                    <a:pt x="15016" y="1338"/>
                  </a:cubicBezTo>
                  <a:lnTo>
                    <a:pt x="14894" y="1429"/>
                  </a:lnTo>
                  <a:cubicBezTo>
                    <a:pt x="13982" y="1976"/>
                    <a:pt x="13040" y="2645"/>
                    <a:pt x="11824" y="3526"/>
                  </a:cubicBezTo>
                  <a:cubicBezTo>
                    <a:pt x="10396" y="4590"/>
                    <a:pt x="9028" y="5684"/>
                    <a:pt x="7812" y="6748"/>
                  </a:cubicBezTo>
                  <a:cubicBezTo>
                    <a:pt x="6292" y="8085"/>
                    <a:pt x="5015" y="9301"/>
                    <a:pt x="3952" y="10487"/>
                  </a:cubicBezTo>
                  <a:cubicBezTo>
                    <a:pt x="3313" y="11155"/>
                    <a:pt x="2797" y="11794"/>
                    <a:pt x="2310" y="12432"/>
                  </a:cubicBezTo>
                  <a:cubicBezTo>
                    <a:pt x="1824" y="13070"/>
                    <a:pt x="1429" y="13678"/>
                    <a:pt x="1094" y="14256"/>
                  </a:cubicBezTo>
                  <a:cubicBezTo>
                    <a:pt x="608" y="15107"/>
                    <a:pt x="0" y="16414"/>
                    <a:pt x="183" y="17751"/>
                  </a:cubicBezTo>
                  <a:cubicBezTo>
                    <a:pt x="213" y="17934"/>
                    <a:pt x="274" y="18116"/>
                    <a:pt x="335" y="18298"/>
                  </a:cubicBezTo>
                  <a:cubicBezTo>
                    <a:pt x="699" y="18055"/>
                    <a:pt x="1064" y="17842"/>
                    <a:pt x="1429" y="17630"/>
                  </a:cubicBezTo>
                  <a:cubicBezTo>
                    <a:pt x="1946" y="17356"/>
                    <a:pt x="2493" y="17113"/>
                    <a:pt x="3040" y="16900"/>
                  </a:cubicBezTo>
                  <a:cubicBezTo>
                    <a:pt x="3648" y="16657"/>
                    <a:pt x="4225" y="16475"/>
                    <a:pt x="4833" y="16292"/>
                  </a:cubicBezTo>
                  <a:cubicBezTo>
                    <a:pt x="5380" y="16140"/>
                    <a:pt x="5958" y="15988"/>
                    <a:pt x="6505" y="15836"/>
                  </a:cubicBezTo>
                  <a:cubicBezTo>
                    <a:pt x="7082" y="15654"/>
                    <a:pt x="7630" y="15502"/>
                    <a:pt x="8207" y="15350"/>
                  </a:cubicBezTo>
                  <a:cubicBezTo>
                    <a:pt x="9241" y="15046"/>
                    <a:pt x="10274" y="14681"/>
                    <a:pt x="11307" y="14286"/>
                  </a:cubicBezTo>
                  <a:lnTo>
                    <a:pt x="11277" y="14286"/>
                  </a:lnTo>
                  <a:cubicBezTo>
                    <a:pt x="11915" y="14013"/>
                    <a:pt x="12554" y="13709"/>
                    <a:pt x="13131" y="13374"/>
                  </a:cubicBezTo>
                  <a:cubicBezTo>
                    <a:pt x="13769" y="13040"/>
                    <a:pt x="14347" y="12645"/>
                    <a:pt x="14894" y="12219"/>
                  </a:cubicBezTo>
                  <a:lnTo>
                    <a:pt x="14894" y="12219"/>
                  </a:lnTo>
                  <a:cubicBezTo>
                    <a:pt x="14894" y="12219"/>
                    <a:pt x="14894" y="12219"/>
                    <a:pt x="14864" y="12250"/>
                  </a:cubicBezTo>
                  <a:cubicBezTo>
                    <a:pt x="15380" y="11824"/>
                    <a:pt x="15867" y="11399"/>
                    <a:pt x="16353" y="10943"/>
                  </a:cubicBezTo>
                  <a:cubicBezTo>
                    <a:pt x="16596" y="10699"/>
                    <a:pt x="16839" y="10426"/>
                    <a:pt x="17083" y="10183"/>
                  </a:cubicBezTo>
                  <a:cubicBezTo>
                    <a:pt x="17204" y="10031"/>
                    <a:pt x="17295" y="9879"/>
                    <a:pt x="17417" y="9727"/>
                  </a:cubicBezTo>
                  <a:cubicBezTo>
                    <a:pt x="17417" y="9757"/>
                    <a:pt x="17417" y="9757"/>
                    <a:pt x="17417" y="9757"/>
                  </a:cubicBezTo>
                  <a:cubicBezTo>
                    <a:pt x="17934" y="9058"/>
                    <a:pt x="18359" y="8329"/>
                    <a:pt x="18815" y="7599"/>
                  </a:cubicBezTo>
                  <a:cubicBezTo>
                    <a:pt x="19301" y="6778"/>
                    <a:pt x="19818" y="5958"/>
                    <a:pt x="20365" y="5167"/>
                  </a:cubicBezTo>
                  <a:cubicBezTo>
                    <a:pt x="20882" y="4408"/>
                    <a:pt x="21429" y="3708"/>
                    <a:pt x="22067" y="3070"/>
                  </a:cubicBezTo>
                  <a:cubicBezTo>
                    <a:pt x="22341" y="2797"/>
                    <a:pt x="22675" y="2584"/>
                    <a:pt x="22979" y="2371"/>
                  </a:cubicBezTo>
                  <a:cubicBezTo>
                    <a:pt x="23010" y="2371"/>
                    <a:pt x="23010" y="2341"/>
                    <a:pt x="23010" y="2341"/>
                  </a:cubicBezTo>
                  <a:cubicBezTo>
                    <a:pt x="23131" y="2280"/>
                    <a:pt x="23283" y="2219"/>
                    <a:pt x="23405" y="2158"/>
                  </a:cubicBezTo>
                  <a:cubicBezTo>
                    <a:pt x="23101" y="1672"/>
                    <a:pt x="22645" y="1216"/>
                    <a:pt x="22128" y="851"/>
                  </a:cubicBezTo>
                  <a:cubicBezTo>
                    <a:pt x="21581" y="517"/>
                    <a:pt x="21004" y="243"/>
                    <a:pt x="20426" y="122"/>
                  </a:cubicBezTo>
                  <a:cubicBezTo>
                    <a:pt x="20021" y="41"/>
                    <a:pt x="19616" y="0"/>
                    <a:pt x="19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35525" y="373400"/>
              <a:ext cx="598825" cy="476675"/>
            </a:xfrm>
            <a:custGeom>
              <a:avLst/>
              <a:gdLst/>
              <a:ahLst/>
              <a:cxnLst/>
              <a:rect l="l" t="t" r="r" b="b"/>
              <a:pathLst>
                <a:path w="23953" h="19067" extrusionOk="0">
                  <a:moveTo>
                    <a:pt x="22919" y="0"/>
                  </a:moveTo>
                  <a:cubicBezTo>
                    <a:pt x="22919" y="0"/>
                    <a:pt x="22915" y="0"/>
                    <a:pt x="22909" y="2"/>
                  </a:cubicBezTo>
                  <a:lnTo>
                    <a:pt x="22909" y="2"/>
                  </a:lnTo>
                  <a:cubicBezTo>
                    <a:pt x="22912" y="1"/>
                    <a:pt x="22916" y="1"/>
                    <a:pt x="22919" y="0"/>
                  </a:cubicBezTo>
                  <a:close/>
                  <a:moveTo>
                    <a:pt x="23041" y="0"/>
                  </a:moveTo>
                  <a:cubicBezTo>
                    <a:pt x="22980" y="0"/>
                    <a:pt x="22919" y="0"/>
                    <a:pt x="22889" y="31"/>
                  </a:cubicBezTo>
                  <a:cubicBezTo>
                    <a:pt x="22889" y="12"/>
                    <a:pt x="22900" y="5"/>
                    <a:pt x="22909" y="2"/>
                  </a:cubicBezTo>
                  <a:lnTo>
                    <a:pt x="22909" y="2"/>
                  </a:lnTo>
                  <a:cubicBezTo>
                    <a:pt x="22730" y="33"/>
                    <a:pt x="22551" y="93"/>
                    <a:pt x="22402" y="152"/>
                  </a:cubicBezTo>
                  <a:lnTo>
                    <a:pt x="22433" y="152"/>
                  </a:lnTo>
                  <a:cubicBezTo>
                    <a:pt x="22311" y="213"/>
                    <a:pt x="22189" y="274"/>
                    <a:pt x="22068" y="335"/>
                  </a:cubicBezTo>
                  <a:cubicBezTo>
                    <a:pt x="21946" y="426"/>
                    <a:pt x="21825" y="517"/>
                    <a:pt x="21703" y="608"/>
                  </a:cubicBezTo>
                  <a:cubicBezTo>
                    <a:pt x="21095" y="1125"/>
                    <a:pt x="20578" y="1733"/>
                    <a:pt x="20123" y="2371"/>
                  </a:cubicBezTo>
                  <a:cubicBezTo>
                    <a:pt x="19788" y="2827"/>
                    <a:pt x="19484" y="3313"/>
                    <a:pt x="19180" y="3800"/>
                  </a:cubicBezTo>
                  <a:cubicBezTo>
                    <a:pt x="18907" y="4195"/>
                    <a:pt x="18633" y="4620"/>
                    <a:pt x="18360" y="5016"/>
                  </a:cubicBezTo>
                  <a:cubicBezTo>
                    <a:pt x="18268" y="5168"/>
                    <a:pt x="18147" y="5320"/>
                    <a:pt x="18025" y="5472"/>
                  </a:cubicBezTo>
                  <a:cubicBezTo>
                    <a:pt x="17934" y="5593"/>
                    <a:pt x="17812" y="5745"/>
                    <a:pt x="17691" y="5897"/>
                  </a:cubicBezTo>
                  <a:cubicBezTo>
                    <a:pt x="17539" y="6079"/>
                    <a:pt x="17387" y="6262"/>
                    <a:pt x="17235" y="6414"/>
                  </a:cubicBezTo>
                  <a:cubicBezTo>
                    <a:pt x="16657" y="7083"/>
                    <a:pt x="16080" y="7721"/>
                    <a:pt x="15472" y="8329"/>
                  </a:cubicBezTo>
                  <a:cubicBezTo>
                    <a:pt x="14894" y="8906"/>
                    <a:pt x="14287" y="9453"/>
                    <a:pt x="13618" y="9970"/>
                  </a:cubicBezTo>
                  <a:cubicBezTo>
                    <a:pt x="12949" y="10517"/>
                    <a:pt x="12250" y="11004"/>
                    <a:pt x="11490" y="11399"/>
                  </a:cubicBezTo>
                  <a:cubicBezTo>
                    <a:pt x="10882" y="11733"/>
                    <a:pt x="10244" y="12007"/>
                    <a:pt x="9575" y="12219"/>
                  </a:cubicBezTo>
                  <a:cubicBezTo>
                    <a:pt x="8937" y="12463"/>
                    <a:pt x="8268" y="12615"/>
                    <a:pt x="7569" y="12767"/>
                  </a:cubicBezTo>
                  <a:cubicBezTo>
                    <a:pt x="5897" y="13162"/>
                    <a:pt x="4165" y="13405"/>
                    <a:pt x="2584" y="14104"/>
                  </a:cubicBezTo>
                  <a:cubicBezTo>
                    <a:pt x="2311" y="14225"/>
                    <a:pt x="2037" y="14377"/>
                    <a:pt x="1794" y="14499"/>
                  </a:cubicBezTo>
                  <a:cubicBezTo>
                    <a:pt x="1490" y="14681"/>
                    <a:pt x="1216" y="14864"/>
                    <a:pt x="973" y="15077"/>
                  </a:cubicBezTo>
                  <a:lnTo>
                    <a:pt x="943" y="15077"/>
                  </a:lnTo>
                  <a:cubicBezTo>
                    <a:pt x="730" y="15259"/>
                    <a:pt x="517" y="15472"/>
                    <a:pt x="305" y="15684"/>
                  </a:cubicBezTo>
                  <a:cubicBezTo>
                    <a:pt x="213" y="15776"/>
                    <a:pt x="92" y="15897"/>
                    <a:pt x="1" y="15988"/>
                  </a:cubicBezTo>
                  <a:cubicBezTo>
                    <a:pt x="92" y="16475"/>
                    <a:pt x="305" y="16931"/>
                    <a:pt x="639" y="17326"/>
                  </a:cubicBezTo>
                  <a:cubicBezTo>
                    <a:pt x="973" y="17751"/>
                    <a:pt x="1460" y="18116"/>
                    <a:pt x="2067" y="18390"/>
                  </a:cubicBezTo>
                  <a:cubicBezTo>
                    <a:pt x="2584" y="18633"/>
                    <a:pt x="3101" y="18815"/>
                    <a:pt x="3618" y="18906"/>
                  </a:cubicBezTo>
                  <a:cubicBezTo>
                    <a:pt x="4096" y="19007"/>
                    <a:pt x="4554" y="19066"/>
                    <a:pt x="4990" y="19066"/>
                  </a:cubicBezTo>
                  <a:cubicBezTo>
                    <a:pt x="5081" y="19066"/>
                    <a:pt x="5170" y="19064"/>
                    <a:pt x="5259" y="19058"/>
                  </a:cubicBezTo>
                  <a:cubicBezTo>
                    <a:pt x="6353" y="19028"/>
                    <a:pt x="7478" y="18815"/>
                    <a:pt x="8633" y="18420"/>
                  </a:cubicBezTo>
                  <a:cubicBezTo>
                    <a:pt x="10031" y="17964"/>
                    <a:pt x="11399" y="17295"/>
                    <a:pt x="12828" y="16414"/>
                  </a:cubicBezTo>
                  <a:cubicBezTo>
                    <a:pt x="13466" y="16019"/>
                    <a:pt x="14165" y="15533"/>
                    <a:pt x="14864" y="15016"/>
                  </a:cubicBezTo>
                  <a:cubicBezTo>
                    <a:pt x="15259" y="14742"/>
                    <a:pt x="15594" y="14469"/>
                    <a:pt x="15928" y="14225"/>
                  </a:cubicBezTo>
                  <a:cubicBezTo>
                    <a:pt x="16445" y="13830"/>
                    <a:pt x="16992" y="13374"/>
                    <a:pt x="17539" y="12858"/>
                  </a:cubicBezTo>
                  <a:cubicBezTo>
                    <a:pt x="18512" y="11976"/>
                    <a:pt x="19332" y="11125"/>
                    <a:pt x="20062" y="10304"/>
                  </a:cubicBezTo>
                  <a:cubicBezTo>
                    <a:pt x="20943" y="9332"/>
                    <a:pt x="21642" y="8420"/>
                    <a:pt x="22189" y="7508"/>
                  </a:cubicBezTo>
                  <a:cubicBezTo>
                    <a:pt x="22402" y="7204"/>
                    <a:pt x="22585" y="6870"/>
                    <a:pt x="22767" y="6535"/>
                  </a:cubicBezTo>
                  <a:lnTo>
                    <a:pt x="22797" y="6475"/>
                  </a:lnTo>
                  <a:cubicBezTo>
                    <a:pt x="23132" y="5897"/>
                    <a:pt x="23375" y="5380"/>
                    <a:pt x="23527" y="4864"/>
                  </a:cubicBezTo>
                  <a:lnTo>
                    <a:pt x="23588" y="4712"/>
                  </a:lnTo>
                  <a:cubicBezTo>
                    <a:pt x="23709" y="4408"/>
                    <a:pt x="23770" y="4134"/>
                    <a:pt x="23831" y="3861"/>
                  </a:cubicBezTo>
                  <a:cubicBezTo>
                    <a:pt x="23892" y="3557"/>
                    <a:pt x="23922" y="3283"/>
                    <a:pt x="23892" y="3010"/>
                  </a:cubicBezTo>
                  <a:cubicBezTo>
                    <a:pt x="23922" y="2797"/>
                    <a:pt x="23952" y="2584"/>
                    <a:pt x="23922" y="2402"/>
                  </a:cubicBezTo>
                  <a:cubicBezTo>
                    <a:pt x="23922" y="2250"/>
                    <a:pt x="23892" y="2067"/>
                    <a:pt x="23861" y="1915"/>
                  </a:cubicBezTo>
                  <a:lnTo>
                    <a:pt x="23861" y="1854"/>
                  </a:lnTo>
                  <a:cubicBezTo>
                    <a:pt x="23800" y="1429"/>
                    <a:pt x="23679" y="1064"/>
                    <a:pt x="23466" y="760"/>
                  </a:cubicBezTo>
                  <a:cubicBezTo>
                    <a:pt x="23436" y="639"/>
                    <a:pt x="23344" y="517"/>
                    <a:pt x="23284" y="396"/>
                  </a:cubicBezTo>
                  <a:cubicBezTo>
                    <a:pt x="23223" y="244"/>
                    <a:pt x="23132" y="122"/>
                    <a:pt x="230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25950" y="500300"/>
              <a:ext cx="497000" cy="350325"/>
            </a:xfrm>
            <a:custGeom>
              <a:avLst/>
              <a:gdLst/>
              <a:ahLst/>
              <a:cxnLst/>
              <a:rect l="l" t="t" r="r" b="b"/>
              <a:pathLst>
                <a:path w="19880" h="14013" extrusionOk="0">
                  <a:moveTo>
                    <a:pt x="19879" y="0"/>
                  </a:moveTo>
                  <a:lnTo>
                    <a:pt x="19879" y="0"/>
                  </a:lnTo>
                  <a:cubicBezTo>
                    <a:pt x="19424" y="639"/>
                    <a:pt x="18937" y="1247"/>
                    <a:pt x="18420" y="1855"/>
                  </a:cubicBezTo>
                  <a:cubicBezTo>
                    <a:pt x="17387" y="3101"/>
                    <a:pt x="16262" y="4286"/>
                    <a:pt x="15047" y="5320"/>
                  </a:cubicBezTo>
                  <a:cubicBezTo>
                    <a:pt x="13861" y="6353"/>
                    <a:pt x="12584" y="7235"/>
                    <a:pt x="11186" y="7964"/>
                  </a:cubicBezTo>
                  <a:cubicBezTo>
                    <a:pt x="10852" y="8116"/>
                    <a:pt x="10487" y="8298"/>
                    <a:pt x="10153" y="8450"/>
                  </a:cubicBezTo>
                  <a:cubicBezTo>
                    <a:pt x="9788" y="8633"/>
                    <a:pt x="9393" y="8815"/>
                    <a:pt x="9028" y="8998"/>
                  </a:cubicBezTo>
                  <a:cubicBezTo>
                    <a:pt x="8329" y="9301"/>
                    <a:pt x="7600" y="9636"/>
                    <a:pt x="6900" y="9940"/>
                  </a:cubicBezTo>
                  <a:cubicBezTo>
                    <a:pt x="5776" y="10457"/>
                    <a:pt x="4651" y="11004"/>
                    <a:pt x="3557" y="11581"/>
                  </a:cubicBezTo>
                  <a:cubicBezTo>
                    <a:pt x="2432" y="12159"/>
                    <a:pt x="1368" y="12827"/>
                    <a:pt x="365" y="13587"/>
                  </a:cubicBezTo>
                  <a:cubicBezTo>
                    <a:pt x="396" y="13557"/>
                    <a:pt x="396" y="13557"/>
                    <a:pt x="396" y="13557"/>
                  </a:cubicBezTo>
                  <a:lnTo>
                    <a:pt x="396" y="13557"/>
                  </a:lnTo>
                  <a:cubicBezTo>
                    <a:pt x="274" y="13648"/>
                    <a:pt x="153" y="13770"/>
                    <a:pt x="1" y="13861"/>
                  </a:cubicBezTo>
                  <a:cubicBezTo>
                    <a:pt x="578" y="13982"/>
                    <a:pt x="1156" y="14013"/>
                    <a:pt x="1642" y="14013"/>
                  </a:cubicBezTo>
                  <a:cubicBezTo>
                    <a:pt x="2736" y="13982"/>
                    <a:pt x="3861" y="13770"/>
                    <a:pt x="5016" y="13374"/>
                  </a:cubicBezTo>
                  <a:cubicBezTo>
                    <a:pt x="6414" y="12888"/>
                    <a:pt x="7782" y="12250"/>
                    <a:pt x="9211" y="11368"/>
                  </a:cubicBezTo>
                  <a:cubicBezTo>
                    <a:pt x="9879" y="10943"/>
                    <a:pt x="10548" y="10487"/>
                    <a:pt x="11277" y="9970"/>
                  </a:cubicBezTo>
                  <a:cubicBezTo>
                    <a:pt x="11642" y="9666"/>
                    <a:pt x="12007" y="9423"/>
                    <a:pt x="12341" y="9149"/>
                  </a:cubicBezTo>
                  <a:cubicBezTo>
                    <a:pt x="12858" y="8754"/>
                    <a:pt x="13375" y="8298"/>
                    <a:pt x="13922" y="7812"/>
                  </a:cubicBezTo>
                  <a:cubicBezTo>
                    <a:pt x="14925" y="6900"/>
                    <a:pt x="15746" y="6049"/>
                    <a:pt x="16475" y="5228"/>
                  </a:cubicBezTo>
                  <a:cubicBezTo>
                    <a:pt x="17326" y="4256"/>
                    <a:pt x="18025" y="3344"/>
                    <a:pt x="18603" y="2432"/>
                  </a:cubicBezTo>
                  <a:cubicBezTo>
                    <a:pt x="18816" y="2128"/>
                    <a:pt x="18998" y="1794"/>
                    <a:pt x="19150" y="1459"/>
                  </a:cubicBezTo>
                  <a:lnTo>
                    <a:pt x="19180" y="1399"/>
                  </a:lnTo>
                  <a:cubicBezTo>
                    <a:pt x="19484" y="912"/>
                    <a:pt x="19727" y="456"/>
                    <a:pt x="198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5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8"/>
          <p:cNvSpPr txBox="1">
            <a:spLocks noGrp="1"/>
          </p:cNvSpPr>
          <p:nvPr>
            <p:ph type="title"/>
          </p:nvPr>
        </p:nvSpPr>
        <p:spPr>
          <a:xfrm>
            <a:off x="713250" y="143182"/>
            <a:ext cx="7717500" cy="706500"/>
          </a:xfrm>
          <a:prstGeom prst="rect">
            <a:avLst/>
          </a:prstGeom>
        </p:spPr>
        <p:txBody>
          <a:bodyPr spcFirstLastPara="1" wrap="square" lIns="411475" tIns="91425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A. Cas d’utilisation – USE CASE</a:t>
            </a:r>
            <a:endParaRPr sz="2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864A87-7906-B831-7661-9D5140F3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69" y="716997"/>
            <a:ext cx="5744862" cy="43553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8"/>
          <p:cNvSpPr txBox="1">
            <a:spLocks noGrp="1"/>
          </p:cNvSpPr>
          <p:nvPr>
            <p:ph type="title"/>
          </p:nvPr>
        </p:nvSpPr>
        <p:spPr>
          <a:xfrm>
            <a:off x="457200" y="143182"/>
            <a:ext cx="7973550" cy="706500"/>
          </a:xfrm>
          <a:prstGeom prst="rect">
            <a:avLst/>
          </a:prstGeom>
        </p:spPr>
        <p:txBody>
          <a:bodyPr spcFirstLastPara="1" wrap="square" lIns="411475" tIns="91425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B. Diagramme d’activité – Filtrer les personnels dans l’annuaire</a:t>
            </a:r>
            <a:endParaRPr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7ED0F0-548F-9103-5897-F71678B9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06" y="729773"/>
            <a:ext cx="6487388" cy="42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34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8"/>
          <p:cNvSpPr txBox="1">
            <a:spLocks noGrp="1"/>
          </p:cNvSpPr>
          <p:nvPr>
            <p:ph type="title"/>
          </p:nvPr>
        </p:nvSpPr>
        <p:spPr>
          <a:xfrm>
            <a:off x="457200" y="143182"/>
            <a:ext cx="8382000" cy="706500"/>
          </a:xfrm>
          <a:prstGeom prst="rect">
            <a:avLst/>
          </a:prstGeom>
        </p:spPr>
        <p:txBody>
          <a:bodyPr spcFirstLastPara="1" wrap="square" lIns="411475" tIns="91425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C. Diagramme de séquence – Filtrer les personnels dans l’annuaire</a:t>
            </a:r>
            <a:endParaRPr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600835-2415-47C1-ACE2-360DF7890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5" b="3324"/>
          <a:stretch/>
        </p:blipFill>
        <p:spPr>
          <a:xfrm>
            <a:off x="1979508" y="764486"/>
            <a:ext cx="5184985" cy="43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97802"/>
      </p:ext>
    </p:extLst>
  </p:cSld>
  <p:clrMapOvr>
    <a:masterClrMapping/>
  </p:clrMapOvr>
</p:sld>
</file>

<file path=ppt/theme/theme1.xml><?xml version="1.0" encoding="utf-8"?>
<a:theme xmlns:a="http://schemas.openxmlformats.org/drawingml/2006/main" name="Sickle Cell Anemia by Slidesgo">
  <a:themeElements>
    <a:clrScheme name="Simple Light">
      <a:dk1>
        <a:srgbClr val="6E0001"/>
      </a:dk1>
      <a:lt1>
        <a:srgbClr val="FFFFFF"/>
      </a:lt1>
      <a:dk2>
        <a:srgbClr val="FFF0E7"/>
      </a:dk2>
      <a:lt2>
        <a:srgbClr val="FB948E"/>
      </a:lt2>
      <a:accent1>
        <a:srgbClr val="E84847"/>
      </a:accent1>
      <a:accent2>
        <a:srgbClr val="AD2223"/>
      </a:accent2>
      <a:accent3>
        <a:srgbClr val="FFBCB9"/>
      </a:accent3>
      <a:accent4>
        <a:srgbClr val="DD6465"/>
      </a:accent4>
      <a:accent5>
        <a:srgbClr val="923536"/>
      </a:accent5>
      <a:accent6>
        <a:srgbClr val="FF9E9D"/>
      </a:accent6>
      <a:hlink>
        <a:srgbClr val="6E00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1085</Words>
  <Application>Microsoft Office PowerPoint</Application>
  <PresentationFormat>Affichage à l'écran (16:9)</PresentationFormat>
  <Paragraphs>199</Paragraphs>
  <Slides>34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34</vt:i4>
      </vt:variant>
    </vt:vector>
  </HeadingPairs>
  <TitlesOfParts>
    <vt:vector size="47" baseType="lpstr">
      <vt:lpstr>Roboto Condensed Light</vt:lpstr>
      <vt:lpstr>Rubik ExtraBold</vt:lpstr>
      <vt:lpstr>Barlow Medium</vt:lpstr>
      <vt:lpstr>Rubik Black</vt:lpstr>
      <vt:lpstr>Work Sans</vt:lpstr>
      <vt:lpstr>Proxima Nova Semibold</vt:lpstr>
      <vt:lpstr>Bahnschrift Light</vt:lpstr>
      <vt:lpstr>PT Sans</vt:lpstr>
      <vt:lpstr>Arial</vt:lpstr>
      <vt:lpstr>Proxima Nova</vt:lpstr>
      <vt:lpstr>Barlow</vt:lpstr>
      <vt:lpstr>Sickle Cell Anemia by Slidesgo</vt:lpstr>
      <vt:lpstr>Slidesgo Final Pages</vt:lpstr>
      <vt:lpstr>Projet fil rouge  Sang-thétique</vt:lpstr>
      <vt:lpstr>01</vt:lpstr>
      <vt:lpstr>Cahier des charges</vt:lpstr>
      <vt:lpstr>Présentation du projet</vt:lpstr>
      <vt:lpstr>A. Arborescence</vt:lpstr>
      <vt:lpstr>Analyse fonctionnelle -  UML</vt:lpstr>
      <vt:lpstr>A. Cas d’utilisation – USE CASE</vt:lpstr>
      <vt:lpstr>B. Diagramme d’activité – Filtrer les personnels dans l’annuaire</vt:lpstr>
      <vt:lpstr>C. Diagramme de séquence – Filtrer les personnels dans l’annuaire</vt:lpstr>
      <vt:lpstr>HTML - CSS</vt:lpstr>
      <vt:lpstr>A. Cahier des charges</vt:lpstr>
      <vt:lpstr>Awesome Words</vt:lpstr>
      <vt:lpstr>Anemia</vt:lpstr>
      <vt:lpstr>About anemia</vt:lpstr>
      <vt:lpstr>Concepts and  typology</vt:lpstr>
      <vt:lpstr>A picture is worth a thousand words</vt:lpstr>
      <vt:lpstr>Pathology</vt:lpstr>
      <vt:lpstr>Symptoms of sickle cell anemia </vt:lpstr>
      <vt:lpstr>Risks factors</vt:lpstr>
      <vt:lpstr>2000</vt:lpstr>
      <vt:lpstr>50,000</vt:lpstr>
      <vt:lpstr>—Someone Famous</vt:lpstr>
      <vt:lpstr>Diagnosis</vt:lpstr>
      <vt:lpstr>Prevention</vt:lpstr>
      <vt:lpstr>A picture  always reinforces the concept</vt:lpstr>
      <vt:lpstr>Surgeries</vt:lpstr>
      <vt:lpstr>Timeline</vt:lpstr>
      <vt:lpstr>Recommendations</vt:lpstr>
      <vt:lpstr>Prevalence</vt:lpstr>
      <vt:lpstr>Conclusions</vt:lpstr>
      <vt:lpstr>Our team</vt:lpstr>
      <vt:lpstr>Desktop app</vt:lpstr>
      <vt:lpstr>Thanks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Sickle Cell Anemia</dc:title>
  <dc:creator>Léa</dc:creator>
  <cp:lastModifiedBy>Léa</cp:lastModifiedBy>
  <cp:revision>11</cp:revision>
  <dcterms:modified xsi:type="dcterms:W3CDTF">2023-01-10T14:00:05Z</dcterms:modified>
</cp:coreProperties>
</file>